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68" r:id="rId7"/>
    <p:sldId id="258" r:id="rId8"/>
    <p:sldId id="259" r:id="rId9"/>
    <p:sldId id="260" r:id="rId10"/>
    <p:sldId id="264" r:id="rId11"/>
    <p:sldId id="266" r:id="rId12"/>
    <p:sldId id="267" r:id="rId13"/>
  </p:sldIdLst>
  <p:sldSz cx="12195175" cy="6859588"/>
  <p:notesSz cx="6858000" cy="9144000"/>
  <p:custDataLst>
    <p:tags r:id="rId15"/>
  </p:custDataLst>
  <p:defaultTextStyle>
    <a:defPPr>
      <a:defRPr lang="en-US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4">
          <p15:clr>
            <a:srgbClr val="A4A3A4"/>
          </p15:clr>
        </p15:guide>
        <p15:guide id="2" orient="horz" pos="843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pos="7283">
          <p15:clr>
            <a:srgbClr val="A4A3A4"/>
          </p15:clr>
        </p15:guide>
        <p15:guide id="5" pos="4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0F84D-933B-86F3-BABA-E8D653700898}" v="474" dt="2020-10-01T14:33:06.898"/>
    <p1510:client id="{422A6F39-C413-ED92-7E9D-93CEB827BAC8}" v="222" dt="2020-10-01T14:53:59.030"/>
    <p1510:client id="{728D6D51-1674-40A5-9C51-16AD7FB73340}" v="22" dt="2020-09-30T09:45:05.822"/>
    <p1510:client id="{9D692720-96EC-F3AB-126F-B559CD02F636}" v="82" dt="2020-10-02T13:30:09.324"/>
    <p1510:client id="{D438CD01-653A-9DF7-71BD-4A797B3C6375}" v="15" dt="2020-10-01T09:08:14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120"/>
      </p:cViewPr>
      <p:guideLst>
        <p:guide orient="horz" pos="3634"/>
        <p:guide orient="horz" pos="843"/>
        <p:guide orient="horz" pos="686"/>
        <p:guide pos="7283"/>
        <p:guide pos="4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ted, Pia" userId="S::pia.nisted@nordea.com::c3b1b433-ae97-4482-bfdd-1562e55543f0" providerId="AD" clId="Web-{D438CD01-653A-9DF7-71BD-4A797B3C6375}"/>
    <pc:docChg chg="modSld">
      <pc:chgData name="Nisted, Pia" userId="S::pia.nisted@nordea.com::c3b1b433-ae97-4482-bfdd-1562e55543f0" providerId="AD" clId="Web-{D438CD01-653A-9DF7-71BD-4A797B3C6375}" dt="2020-10-01T09:08:12.475" v="13" actId="20577"/>
      <pc:docMkLst>
        <pc:docMk/>
      </pc:docMkLst>
      <pc:sldChg chg="modSp">
        <pc:chgData name="Nisted, Pia" userId="S::pia.nisted@nordea.com::c3b1b433-ae97-4482-bfdd-1562e55543f0" providerId="AD" clId="Web-{D438CD01-653A-9DF7-71BD-4A797B3C6375}" dt="2020-10-01T09:07:49.271" v="2" actId="14100"/>
        <pc:sldMkLst>
          <pc:docMk/>
          <pc:sldMk cId="2271052569" sldId="266"/>
        </pc:sldMkLst>
        <pc:spChg chg="mod">
          <ac:chgData name="Nisted, Pia" userId="S::pia.nisted@nordea.com::c3b1b433-ae97-4482-bfdd-1562e55543f0" providerId="AD" clId="Web-{D438CD01-653A-9DF7-71BD-4A797B3C6375}" dt="2020-10-01T09:07:49.271" v="2" actId="14100"/>
          <ac:spMkLst>
            <pc:docMk/>
            <pc:sldMk cId="2271052569" sldId="266"/>
            <ac:spMk id="15" creationId="{C623DD27-CCF1-416B-A9FD-16C097DD754A}"/>
          </ac:spMkLst>
        </pc:spChg>
      </pc:sldChg>
      <pc:sldChg chg="modSp">
        <pc:chgData name="Nisted, Pia" userId="S::pia.nisted@nordea.com::c3b1b433-ae97-4482-bfdd-1562e55543f0" providerId="AD" clId="Web-{D438CD01-653A-9DF7-71BD-4A797B3C6375}" dt="2020-10-01T09:08:12.475" v="13" actId="20577"/>
        <pc:sldMkLst>
          <pc:docMk/>
          <pc:sldMk cId="906949477" sldId="267"/>
        </pc:sldMkLst>
        <pc:spChg chg="mod">
          <ac:chgData name="Nisted, Pia" userId="S::pia.nisted@nordea.com::c3b1b433-ae97-4482-bfdd-1562e55543f0" providerId="AD" clId="Web-{D438CD01-653A-9DF7-71BD-4A797B3C6375}" dt="2020-10-01T09:08:12.475" v="13" actId="20577"/>
          <ac:spMkLst>
            <pc:docMk/>
            <pc:sldMk cId="906949477" sldId="267"/>
            <ac:spMk id="2" creationId="{2DE26090-C0DA-4F13-ADEC-A5C115D027B4}"/>
          </ac:spMkLst>
        </pc:spChg>
      </pc:sldChg>
    </pc:docChg>
  </pc:docChgLst>
  <pc:docChgLst>
    <pc:chgData name="Nisted, Pia" userId="S::pia.nisted@nordea.com::c3b1b433-ae97-4482-bfdd-1562e55543f0" providerId="AD" clId="Web-{422A6F39-C413-ED92-7E9D-93CEB827BAC8}"/>
    <pc:docChg chg="modSld">
      <pc:chgData name="Nisted, Pia" userId="S::pia.nisted@nordea.com::c3b1b433-ae97-4482-bfdd-1562e55543f0" providerId="AD" clId="Web-{422A6F39-C413-ED92-7E9D-93CEB827BAC8}" dt="2020-10-01T14:53:59.030" v="217" actId="20577"/>
      <pc:docMkLst>
        <pc:docMk/>
      </pc:docMkLst>
      <pc:sldChg chg="modSp">
        <pc:chgData name="Nisted, Pia" userId="S::pia.nisted@nordea.com::c3b1b433-ae97-4482-bfdd-1562e55543f0" providerId="AD" clId="Web-{422A6F39-C413-ED92-7E9D-93CEB827BAC8}" dt="2020-10-01T14:52:45.435" v="188" actId="20577"/>
        <pc:sldMkLst>
          <pc:docMk/>
          <pc:sldMk cId="1333372749" sldId="265"/>
        </pc:sldMkLst>
        <pc:spChg chg="mod">
          <ac:chgData name="Nisted, Pia" userId="S::pia.nisted@nordea.com::c3b1b433-ae97-4482-bfdd-1562e55543f0" providerId="AD" clId="Web-{422A6F39-C413-ED92-7E9D-93CEB827BAC8}" dt="2020-10-01T14:52:45.435" v="188" actId="20577"/>
          <ac:spMkLst>
            <pc:docMk/>
            <pc:sldMk cId="1333372749" sldId="265"/>
            <ac:spMk id="2" creationId="{3EDB3D74-C632-44AB-9CA1-2C88B0AF5EA8}"/>
          </ac:spMkLst>
        </pc:spChg>
      </pc:sldChg>
      <pc:sldChg chg="modSp">
        <pc:chgData name="Nisted, Pia" userId="S::pia.nisted@nordea.com::c3b1b433-ae97-4482-bfdd-1562e55543f0" providerId="AD" clId="Web-{422A6F39-C413-ED92-7E9D-93CEB827BAC8}" dt="2020-10-01T14:35:46.778" v="23" actId="20577"/>
        <pc:sldMkLst>
          <pc:docMk/>
          <pc:sldMk cId="2271052569" sldId="266"/>
        </pc:sldMkLst>
        <pc:spChg chg="mod">
          <ac:chgData name="Nisted, Pia" userId="S::pia.nisted@nordea.com::c3b1b433-ae97-4482-bfdd-1562e55543f0" providerId="AD" clId="Web-{422A6F39-C413-ED92-7E9D-93CEB827BAC8}" dt="2020-10-01T14:35:36.949" v="18" actId="20577"/>
          <ac:spMkLst>
            <pc:docMk/>
            <pc:sldMk cId="2271052569" sldId="266"/>
            <ac:spMk id="4" creationId="{4E8B444A-33F3-442B-9188-37674AF35B1C}"/>
          </ac:spMkLst>
        </pc:spChg>
        <pc:spChg chg="mod">
          <ac:chgData name="Nisted, Pia" userId="S::pia.nisted@nordea.com::c3b1b433-ae97-4482-bfdd-1562e55543f0" providerId="AD" clId="Web-{422A6F39-C413-ED92-7E9D-93CEB827BAC8}" dt="2020-10-01T14:35:43.012" v="19" actId="20577"/>
          <ac:spMkLst>
            <pc:docMk/>
            <pc:sldMk cId="2271052569" sldId="266"/>
            <ac:spMk id="6" creationId="{76DB0127-0050-4BCE-AEFF-D89FDB3C5020}"/>
          </ac:spMkLst>
        </pc:spChg>
        <pc:spChg chg="mod">
          <ac:chgData name="Nisted, Pia" userId="S::pia.nisted@nordea.com::c3b1b433-ae97-4482-bfdd-1562e55543f0" providerId="AD" clId="Web-{422A6F39-C413-ED92-7E9D-93CEB827BAC8}" dt="2020-10-01T14:35:46.778" v="23" actId="20577"/>
          <ac:spMkLst>
            <pc:docMk/>
            <pc:sldMk cId="2271052569" sldId="266"/>
            <ac:spMk id="22" creationId="{56020FC7-E36C-4A8A-B6EA-D3E19473437A}"/>
          </ac:spMkLst>
        </pc:spChg>
      </pc:sldChg>
      <pc:sldChg chg="modSp">
        <pc:chgData name="Nisted, Pia" userId="S::pia.nisted@nordea.com::c3b1b433-ae97-4482-bfdd-1562e55543f0" providerId="AD" clId="Web-{422A6F39-C413-ED92-7E9D-93CEB827BAC8}" dt="2020-10-01T14:38:15.249" v="28" actId="14100"/>
        <pc:sldMkLst>
          <pc:docMk/>
          <pc:sldMk cId="906949477" sldId="267"/>
        </pc:sldMkLst>
        <pc:spChg chg="mod">
          <ac:chgData name="Nisted, Pia" userId="S::pia.nisted@nordea.com::c3b1b433-ae97-4482-bfdd-1562e55543f0" providerId="AD" clId="Web-{422A6F39-C413-ED92-7E9D-93CEB827BAC8}" dt="2020-10-01T14:37:23.592" v="26" actId="20577"/>
          <ac:spMkLst>
            <pc:docMk/>
            <pc:sldMk cId="906949477" sldId="267"/>
            <ac:spMk id="2" creationId="{2DE26090-C0DA-4F13-ADEC-A5C115D027B4}"/>
          </ac:spMkLst>
        </pc:spChg>
        <pc:spChg chg="mod">
          <ac:chgData name="Nisted, Pia" userId="S::pia.nisted@nordea.com::c3b1b433-ae97-4482-bfdd-1562e55543f0" providerId="AD" clId="Web-{422A6F39-C413-ED92-7E9D-93CEB827BAC8}" dt="2020-10-01T14:38:15.249" v="28" actId="14100"/>
          <ac:spMkLst>
            <pc:docMk/>
            <pc:sldMk cId="906949477" sldId="267"/>
            <ac:spMk id="7" creationId="{37197137-21C1-4A80-A99E-0FA73977CFCD}"/>
          </ac:spMkLst>
        </pc:spChg>
      </pc:sldChg>
      <pc:sldChg chg="modSp">
        <pc:chgData name="Nisted, Pia" userId="S::pia.nisted@nordea.com::c3b1b433-ae97-4482-bfdd-1562e55543f0" providerId="AD" clId="Web-{422A6F39-C413-ED92-7E9D-93CEB827BAC8}" dt="2020-10-01T14:53:59.030" v="217" actId="20577"/>
        <pc:sldMkLst>
          <pc:docMk/>
          <pc:sldMk cId="3769716485" sldId="268"/>
        </pc:sldMkLst>
        <pc:spChg chg="mod">
          <ac:chgData name="Nisted, Pia" userId="S::pia.nisted@nordea.com::c3b1b433-ae97-4482-bfdd-1562e55543f0" providerId="AD" clId="Web-{422A6F39-C413-ED92-7E9D-93CEB827BAC8}" dt="2020-10-01T14:53:59.030" v="217" actId="20577"/>
          <ac:spMkLst>
            <pc:docMk/>
            <pc:sldMk cId="3769716485" sldId="268"/>
            <ac:spMk id="2" creationId="{3EDB3D74-C632-44AB-9CA1-2C88B0AF5EA8}"/>
          </ac:spMkLst>
        </pc:spChg>
        <pc:spChg chg="mod">
          <ac:chgData name="Nisted, Pia" userId="S::pia.nisted@nordea.com::c3b1b433-ae97-4482-bfdd-1562e55543f0" providerId="AD" clId="Web-{422A6F39-C413-ED92-7E9D-93CEB827BAC8}" dt="2020-10-01T14:42:46.972" v="112" actId="20577"/>
          <ac:spMkLst>
            <pc:docMk/>
            <pc:sldMk cId="3769716485" sldId="268"/>
            <ac:spMk id="10" creationId="{50433959-A94F-499C-A0EF-075D99F841EE}"/>
          </ac:spMkLst>
        </pc:spChg>
      </pc:sldChg>
    </pc:docChg>
  </pc:docChgLst>
  <pc:docChgLst>
    <pc:chgData name="Nisted, Pia" userId="c3b1b433-ae97-4482-bfdd-1562e55543f0" providerId="ADAL" clId="{728D6D51-1674-40A5-9C51-16AD7FB73340}"/>
    <pc:docChg chg="undo custSel modSld">
      <pc:chgData name="Nisted, Pia" userId="c3b1b433-ae97-4482-bfdd-1562e55543f0" providerId="ADAL" clId="{728D6D51-1674-40A5-9C51-16AD7FB73340}" dt="2020-10-02T08:06:48.563" v="303" actId="20577"/>
      <pc:docMkLst>
        <pc:docMk/>
      </pc:docMkLst>
      <pc:sldChg chg="modSp">
        <pc:chgData name="Nisted, Pia" userId="c3b1b433-ae97-4482-bfdd-1562e55543f0" providerId="ADAL" clId="{728D6D51-1674-40A5-9C51-16AD7FB73340}" dt="2020-10-02T08:04:55.994" v="276" actId="6549"/>
        <pc:sldMkLst>
          <pc:docMk/>
          <pc:sldMk cId="1333372749" sldId="265"/>
        </pc:sldMkLst>
        <pc:spChg chg="mod">
          <ac:chgData name="Nisted, Pia" userId="c3b1b433-ae97-4482-bfdd-1562e55543f0" providerId="ADAL" clId="{728D6D51-1674-40A5-9C51-16AD7FB73340}" dt="2020-10-02T08:04:55.994" v="276" actId="6549"/>
          <ac:spMkLst>
            <pc:docMk/>
            <pc:sldMk cId="1333372749" sldId="265"/>
            <ac:spMk id="2" creationId="{3EDB3D74-C632-44AB-9CA1-2C88B0AF5EA8}"/>
          </ac:spMkLst>
        </pc:spChg>
        <pc:spChg chg="mod">
          <ac:chgData name="Nisted, Pia" userId="c3b1b433-ae97-4482-bfdd-1562e55543f0" providerId="ADAL" clId="{728D6D51-1674-40A5-9C51-16AD7FB73340}" dt="2020-10-02T08:03:34.775" v="260" actId="6549"/>
          <ac:spMkLst>
            <pc:docMk/>
            <pc:sldMk cId="1333372749" sldId="265"/>
            <ac:spMk id="4" creationId="{1A93678B-0739-4016-B8D8-2CDB7D27BCE0}"/>
          </ac:spMkLst>
        </pc:spChg>
      </pc:sldChg>
      <pc:sldChg chg="modSp">
        <pc:chgData name="Nisted, Pia" userId="c3b1b433-ae97-4482-bfdd-1562e55543f0" providerId="ADAL" clId="{728D6D51-1674-40A5-9C51-16AD7FB73340}" dt="2020-10-02T08:06:48.563" v="303" actId="20577"/>
        <pc:sldMkLst>
          <pc:docMk/>
          <pc:sldMk cId="2271052569" sldId="266"/>
        </pc:sldMkLst>
        <pc:spChg chg="mod">
          <ac:chgData name="Nisted, Pia" userId="c3b1b433-ae97-4482-bfdd-1562e55543f0" providerId="ADAL" clId="{728D6D51-1674-40A5-9C51-16AD7FB73340}" dt="2020-09-30T11:55:59.126" v="259" actId="14100"/>
          <ac:spMkLst>
            <pc:docMk/>
            <pc:sldMk cId="2271052569" sldId="266"/>
            <ac:spMk id="2" creationId="{4F8E2C29-EA9F-4A60-87C0-B3E3BF3EDD74}"/>
          </ac:spMkLst>
        </pc:spChg>
        <pc:spChg chg="mod">
          <ac:chgData name="Nisted, Pia" userId="c3b1b433-ae97-4482-bfdd-1562e55543f0" providerId="ADAL" clId="{728D6D51-1674-40A5-9C51-16AD7FB73340}" dt="2020-10-02T08:06:48.563" v="303" actId="20577"/>
          <ac:spMkLst>
            <pc:docMk/>
            <pc:sldMk cId="2271052569" sldId="266"/>
            <ac:spMk id="15" creationId="{C623DD27-CCF1-416B-A9FD-16C097DD754A}"/>
          </ac:spMkLst>
        </pc:spChg>
      </pc:sldChg>
      <pc:sldChg chg="modSp">
        <pc:chgData name="Nisted, Pia" userId="c3b1b433-ae97-4482-bfdd-1562e55543f0" providerId="ADAL" clId="{728D6D51-1674-40A5-9C51-16AD7FB73340}" dt="2020-09-30T11:55:38.881" v="258" actId="20577"/>
        <pc:sldMkLst>
          <pc:docMk/>
          <pc:sldMk cId="906949477" sldId="267"/>
        </pc:sldMkLst>
        <pc:spChg chg="mod">
          <ac:chgData name="Nisted, Pia" userId="c3b1b433-ae97-4482-bfdd-1562e55543f0" providerId="ADAL" clId="{728D6D51-1674-40A5-9C51-16AD7FB73340}" dt="2020-09-30T11:55:38.881" v="258" actId="20577"/>
          <ac:spMkLst>
            <pc:docMk/>
            <pc:sldMk cId="906949477" sldId="267"/>
            <ac:spMk id="2" creationId="{2DE26090-C0DA-4F13-ADEC-A5C115D027B4}"/>
          </ac:spMkLst>
        </pc:spChg>
        <pc:spChg chg="mod">
          <ac:chgData name="Nisted, Pia" userId="c3b1b433-ae97-4482-bfdd-1562e55543f0" providerId="ADAL" clId="{728D6D51-1674-40A5-9C51-16AD7FB73340}" dt="2020-09-30T09:50:08.604" v="233" actId="1076"/>
          <ac:spMkLst>
            <pc:docMk/>
            <pc:sldMk cId="906949477" sldId="267"/>
            <ac:spMk id="7" creationId="{37197137-21C1-4A80-A99E-0FA73977CFCD}"/>
          </ac:spMkLst>
        </pc:spChg>
        <pc:spChg chg="mod">
          <ac:chgData name="Nisted, Pia" userId="c3b1b433-ae97-4482-bfdd-1562e55543f0" providerId="ADAL" clId="{728D6D51-1674-40A5-9C51-16AD7FB73340}" dt="2020-09-30T09:45:09.836" v="66" actId="1076"/>
          <ac:spMkLst>
            <pc:docMk/>
            <pc:sldMk cId="906949477" sldId="267"/>
            <ac:spMk id="8" creationId="{116F7E10-90C0-4D6D-B31D-1C68457E0310}"/>
          </ac:spMkLst>
        </pc:spChg>
      </pc:sldChg>
      <pc:sldChg chg="modSp">
        <pc:chgData name="Nisted, Pia" userId="c3b1b433-ae97-4482-bfdd-1562e55543f0" providerId="ADAL" clId="{728D6D51-1674-40A5-9C51-16AD7FB73340}" dt="2020-10-02T08:06:03.130" v="298" actId="20577"/>
        <pc:sldMkLst>
          <pc:docMk/>
          <pc:sldMk cId="3769716485" sldId="268"/>
        </pc:sldMkLst>
        <pc:spChg chg="mod">
          <ac:chgData name="Nisted, Pia" userId="c3b1b433-ae97-4482-bfdd-1562e55543f0" providerId="ADAL" clId="{728D6D51-1674-40A5-9C51-16AD7FB73340}" dt="2020-10-02T08:06:03.130" v="298" actId="20577"/>
          <ac:spMkLst>
            <pc:docMk/>
            <pc:sldMk cId="3769716485" sldId="268"/>
            <ac:spMk id="2" creationId="{3EDB3D74-C632-44AB-9CA1-2C88B0AF5EA8}"/>
          </ac:spMkLst>
        </pc:spChg>
      </pc:sldChg>
    </pc:docChg>
  </pc:docChgLst>
  <pc:docChgLst>
    <pc:chgData name="Nisted, Pia" userId="c3b1b433-ae97-4482-bfdd-1562e55543f0" providerId="ADAL" clId="{F15C5071-6A69-4CA1-8D6F-C54FF1506CF0}"/>
    <pc:docChg chg="undo custSel addSld modSld">
      <pc:chgData name="Nisted, Pia" userId="c3b1b433-ae97-4482-bfdd-1562e55543f0" providerId="ADAL" clId="{F15C5071-6A69-4CA1-8D6F-C54FF1506CF0}" dt="2020-09-30T08:57:01.679" v="498" actId="20577"/>
      <pc:docMkLst>
        <pc:docMk/>
      </pc:docMkLst>
      <pc:sldChg chg="modSp">
        <pc:chgData name="Nisted, Pia" userId="c3b1b433-ae97-4482-bfdd-1562e55543f0" providerId="ADAL" clId="{F15C5071-6A69-4CA1-8D6F-C54FF1506CF0}" dt="2020-09-30T08:57:01.679" v="498" actId="20577"/>
        <pc:sldMkLst>
          <pc:docMk/>
          <pc:sldMk cId="565668813" sldId="256"/>
        </pc:sldMkLst>
        <pc:spChg chg="mod">
          <ac:chgData name="Nisted, Pia" userId="c3b1b433-ae97-4482-bfdd-1562e55543f0" providerId="ADAL" clId="{F15C5071-6A69-4CA1-8D6F-C54FF1506CF0}" dt="2020-09-30T08:57:01.679" v="498" actId="20577"/>
          <ac:spMkLst>
            <pc:docMk/>
            <pc:sldMk cId="565668813" sldId="256"/>
            <ac:spMk id="9" creationId="{00000000-0000-0000-0000-000000000000}"/>
          </ac:spMkLst>
        </pc:spChg>
      </pc:sldChg>
      <pc:sldChg chg="addSp delSp modSp">
        <pc:chgData name="Nisted, Pia" userId="c3b1b433-ae97-4482-bfdd-1562e55543f0" providerId="ADAL" clId="{F15C5071-6A69-4CA1-8D6F-C54FF1506CF0}" dt="2020-09-30T08:56:27.274" v="441" actId="478"/>
        <pc:sldMkLst>
          <pc:docMk/>
          <pc:sldMk cId="1333372749" sldId="265"/>
        </pc:sldMkLst>
        <pc:spChg chg="add del mod">
          <ac:chgData name="Nisted, Pia" userId="c3b1b433-ae97-4482-bfdd-1562e55543f0" providerId="ADAL" clId="{F15C5071-6A69-4CA1-8D6F-C54FF1506CF0}" dt="2020-09-30T08:54:20.081" v="417"/>
          <ac:spMkLst>
            <pc:docMk/>
            <pc:sldMk cId="1333372749" sldId="265"/>
            <ac:spMk id="7" creationId="{8A0C1DAF-6369-4637-9136-FE0D568BC372}"/>
          </ac:spMkLst>
        </pc:spChg>
        <pc:spChg chg="add del mod">
          <ac:chgData name="Nisted, Pia" userId="c3b1b433-ae97-4482-bfdd-1562e55543f0" providerId="ADAL" clId="{F15C5071-6A69-4CA1-8D6F-C54FF1506CF0}" dt="2020-09-30T08:56:27.274" v="441" actId="478"/>
          <ac:spMkLst>
            <pc:docMk/>
            <pc:sldMk cId="1333372749" sldId="265"/>
            <ac:spMk id="8" creationId="{26A007D1-0360-48BD-9248-CDC369D20187}"/>
          </ac:spMkLst>
        </pc:spChg>
      </pc:sldChg>
      <pc:sldChg chg="addSp modSp">
        <pc:chgData name="Nisted, Pia" userId="c3b1b433-ae97-4482-bfdd-1562e55543f0" providerId="ADAL" clId="{F15C5071-6A69-4CA1-8D6F-C54FF1506CF0}" dt="2020-09-30T08:47:29.282" v="217" actId="14100"/>
        <pc:sldMkLst>
          <pc:docMk/>
          <pc:sldMk cId="2271052569" sldId="266"/>
        </pc:sldMkLst>
        <pc:spChg chg="add mod">
          <ac:chgData name="Nisted, Pia" userId="c3b1b433-ae97-4482-bfdd-1562e55543f0" providerId="ADAL" clId="{F15C5071-6A69-4CA1-8D6F-C54FF1506CF0}" dt="2020-09-30T08:29:24.602" v="17" actId="6549"/>
          <ac:spMkLst>
            <pc:docMk/>
            <pc:sldMk cId="2271052569" sldId="266"/>
            <ac:spMk id="6" creationId="{76DB0127-0050-4BCE-AEFF-D89FDB3C5020}"/>
          </ac:spMkLst>
        </pc:spChg>
        <pc:spChg chg="mod">
          <ac:chgData name="Nisted, Pia" userId="c3b1b433-ae97-4482-bfdd-1562e55543f0" providerId="ADAL" clId="{F15C5071-6A69-4CA1-8D6F-C54FF1506CF0}" dt="2020-09-30T08:47:29.282" v="217" actId="14100"/>
          <ac:spMkLst>
            <pc:docMk/>
            <pc:sldMk cId="2271052569" sldId="266"/>
            <ac:spMk id="15" creationId="{C623DD27-CCF1-416B-A9FD-16C097DD754A}"/>
          </ac:spMkLst>
        </pc:spChg>
        <pc:spChg chg="add mod">
          <ac:chgData name="Nisted, Pia" userId="c3b1b433-ae97-4482-bfdd-1562e55543f0" providerId="ADAL" clId="{F15C5071-6A69-4CA1-8D6F-C54FF1506CF0}" dt="2020-09-30T08:29:35.181" v="32" actId="6549"/>
          <ac:spMkLst>
            <pc:docMk/>
            <pc:sldMk cId="2271052569" sldId="266"/>
            <ac:spMk id="22" creationId="{56020FC7-E36C-4A8A-B6EA-D3E19473437A}"/>
          </ac:spMkLst>
        </pc:spChg>
        <pc:picChg chg="mod">
          <ac:chgData name="Nisted, Pia" userId="c3b1b433-ae97-4482-bfdd-1562e55543f0" providerId="ADAL" clId="{F15C5071-6A69-4CA1-8D6F-C54FF1506CF0}" dt="2020-09-30T08:30:39.524" v="34" actId="14100"/>
          <ac:picMkLst>
            <pc:docMk/>
            <pc:sldMk cId="2271052569" sldId="266"/>
            <ac:picMk id="7" creationId="{610D41A5-D00F-4C22-84D2-FB1A8F6F5C05}"/>
          </ac:picMkLst>
        </pc:picChg>
      </pc:sldChg>
      <pc:sldChg chg="addSp delSp modSp add">
        <pc:chgData name="Nisted, Pia" userId="c3b1b433-ae97-4482-bfdd-1562e55543f0" providerId="ADAL" clId="{F15C5071-6A69-4CA1-8D6F-C54FF1506CF0}" dt="2020-09-30T08:56:15.596" v="439" actId="20577"/>
        <pc:sldMkLst>
          <pc:docMk/>
          <pc:sldMk cId="906949477" sldId="267"/>
        </pc:sldMkLst>
        <pc:spChg chg="mod">
          <ac:chgData name="Nisted, Pia" userId="c3b1b433-ae97-4482-bfdd-1562e55543f0" providerId="ADAL" clId="{F15C5071-6A69-4CA1-8D6F-C54FF1506CF0}" dt="2020-09-30T08:54:06.077" v="415" actId="20577"/>
          <ac:spMkLst>
            <pc:docMk/>
            <pc:sldMk cId="906949477" sldId="267"/>
            <ac:spMk id="2" creationId="{2DE26090-C0DA-4F13-ADEC-A5C115D027B4}"/>
          </ac:spMkLst>
        </pc:spChg>
        <pc:spChg chg="mod">
          <ac:chgData name="Nisted, Pia" userId="c3b1b433-ae97-4482-bfdd-1562e55543f0" providerId="ADAL" clId="{F15C5071-6A69-4CA1-8D6F-C54FF1506CF0}" dt="2020-09-30T08:52:08.394" v="329" actId="20577"/>
          <ac:spMkLst>
            <pc:docMk/>
            <pc:sldMk cId="906949477" sldId="267"/>
            <ac:spMk id="4" creationId="{B166D6EB-3F62-437B-9C12-4F00E38D5CDD}"/>
          </ac:spMkLst>
        </pc:spChg>
        <pc:spChg chg="add del">
          <ac:chgData name="Nisted, Pia" userId="c3b1b433-ae97-4482-bfdd-1562e55543f0" providerId="ADAL" clId="{F15C5071-6A69-4CA1-8D6F-C54FF1506CF0}" dt="2020-09-30T08:54:42.203" v="421"/>
          <ac:spMkLst>
            <pc:docMk/>
            <pc:sldMk cId="906949477" sldId="267"/>
            <ac:spMk id="5" creationId="{B9905C08-0242-4FA1-8826-28A8C2193E31}"/>
          </ac:spMkLst>
        </pc:spChg>
        <pc:spChg chg="add del">
          <ac:chgData name="Nisted, Pia" userId="c3b1b433-ae97-4482-bfdd-1562e55543f0" providerId="ADAL" clId="{F15C5071-6A69-4CA1-8D6F-C54FF1506CF0}" dt="2020-09-30T08:54:41.623" v="420"/>
          <ac:spMkLst>
            <pc:docMk/>
            <pc:sldMk cId="906949477" sldId="267"/>
            <ac:spMk id="6" creationId="{5A3442FA-A237-4C63-A0C3-EE6BF3C1EF9D}"/>
          </ac:spMkLst>
        </pc:spChg>
        <pc:spChg chg="add mod">
          <ac:chgData name="Nisted, Pia" userId="c3b1b433-ae97-4482-bfdd-1562e55543f0" providerId="ADAL" clId="{F15C5071-6A69-4CA1-8D6F-C54FF1506CF0}" dt="2020-09-30T08:56:07.176" v="438" actId="20577"/>
          <ac:spMkLst>
            <pc:docMk/>
            <pc:sldMk cId="906949477" sldId="267"/>
            <ac:spMk id="7" creationId="{37197137-21C1-4A80-A99E-0FA73977CFCD}"/>
          </ac:spMkLst>
        </pc:spChg>
        <pc:spChg chg="add mod">
          <ac:chgData name="Nisted, Pia" userId="c3b1b433-ae97-4482-bfdd-1562e55543f0" providerId="ADAL" clId="{F15C5071-6A69-4CA1-8D6F-C54FF1506CF0}" dt="2020-09-30T08:56:15.596" v="439" actId="20577"/>
          <ac:spMkLst>
            <pc:docMk/>
            <pc:sldMk cId="906949477" sldId="267"/>
            <ac:spMk id="8" creationId="{116F7E10-90C0-4D6D-B31D-1C68457E0310}"/>
          </ac:spMkLst>
        </pc:spChg>
      </pc:sldChg>
    </pc:docChg>
  </pc:docChgLst>
  <pc:docChgLst>
    <pc:chgData name="Nisted, Pia" userId="S::pia.nisted@nordea.com::c3b1b433-ae97-4482-bfdd-1562e55543f0" providerId="AD" clId="Web-{9D692720-96EC-F3AB-126F-B559CD02F636}"/>
    <pc:docChg chg="modSld">
      <pc:chgData name="Nisted, Pia" userId="S::pia.nisted@nordea.com::c3b1b433-ae97-4482-bfdd-1562e55543f0" providerId="AD" clId="Web-{9D692720-96EC-F3AB-126F-B559CD02F636}" dt="2020-10-02T13:30:09.324" v="80" actId="20577"/>
      <pc:docMkLst>
        <pc:docMk/>
      </pc:docMkLst>
      <pc:sldChg chg="modSp">
        <pc:chgData name="Nisted, Pia" userId="S::pia.nisted@nordea.com::c3b1b433-ae97-4482-bfdd-1562e55543f0" providerId="AD" clId="Web-{9D692720-96EC-F3AB-126F-B559CD02F636}" dt="2020-10-02T13:30:09.324" v="80" actId="20577"/>
        <pc:sldMkLst>
          <pc:docMk/>
          <pc:sldMk cId="1333372749" sldId="265"/>
        </pc:sldMkLst>
        <pc:spChg chg="mod">
          <ac:chgData name="Nisted, Pia" userId="S::pia.nisted@nordea.com::c3b1b433-ae97-4482-bfdd-1562e55543f0" providerId="AD" clId="Web-{9D692720-96EC-F3AB-126F-B559CD02F636}" dt="2020-10-02T13:30:09.324" v="80" actId="20577"/>
          <ac:spMkLst>
            <pc:docMk/>
            <pc:sldMk cId="1333372749" sldId="265"/>
            <ac:spMk id="2" creationId="{3EDB3D74-C632-44AB-9CA1-2C88B0AF5EA8}"/>
          </ac:spMkLst>
        </pc:spChg>
      </pc:sldChg>
    </pc:docChg>
  </pc:docChgLst>
  <pc:docChgLst>
    <pc:chgData name="Nisted, Pia" userId="S::pia.nisted@nordea.com::c3b1b433-ae97-4482-bfdd-1562e55543f0" providerId="AD" clId="Web-{2560F84D-933B-86F3-BABA-E8D653700898}"/>
    <pc:docChg chg="addSld modSld">
      <pc:chgData name="Nisted, Pia" userId="S::pia.nisted@nordea.com::c3b1b433-ae97-4482-bfdd-1562e55543f0" providerId="AD" clId="Web-{2560F84D-933B-86F3-BABA-E8D653700898}" dt="2020-10-01T14:33:06.898" v="469" actId="20577"/>
      <pc:docMkLst>
        <pc:docMk/>
      </pc:docMkLst>
      <pc:sldChg chg="modSp">
        <pc:chgData name="Nisted, Pia" userId="S::pia.nisted@nordea.com::c3b1b433-ae97-4482-bfdd-1562e55543f0" providerId="AD" clId="Web-{2560F84D-933B-86F3-BABA-E8D653700898}" dt="2020-10-01T14:33:06.898" v="469" actId="20577"/>
        <pc:sldMkLst>
          <pc:docMk/>
          <pc:sldMk cId="1333372749" sldId="265"/>
        </pc:sldMkLst>
        <pc:spChg chg="mod">
          <ac:chgData name="Nisted, Pia" userId="S::pia.nisted@nordea.com::c3b1b433-ae97-4482-bfdd-1562e55543f0" providerId="AD" clId="Web-{2560F84D-933B-86F3-BABA-E8D653700898}" dt="2020-10-01T14:33:06.898" v="469" actId="20577"/>
          <ac:spMkLst>
            <pc:docMk/>
            <pc:sldMk cId="1333372749" sldId="265"/>
            <ac:spMk id="2" creationId="{3EDB3D74-C632-44AB-9CA1-2C88B0AF5EA8}"/>
          </ac:spMkLst>
        </pc:spChg>
        <pc:spChg chg="mod">
          <ac:chgData name="Nisted, Pia" userId="S::pia.nisted@nordea.com::c3b1b433-ae97-4482-bfdd-1562e55543f0" providerId="AD" clId="Web-{2560F84D-933B-86F3-BABA-E8D653700898}" dt="2020-10-01T14:24:58.133" v="331" actId="20577"/>
          <ac:spMkLst>
            <pc:docMk/>
            <pc:sldMk cId="1333372749" sldId="265"/>
            <ac:spMk id="4" creationId="{1A93678B-0739-4016-B8D8-2CDB7D27BCE0}"/>
          </ac:spMkLst>
        </pc:spChg>
      </pc:sldChg>
      <pc:sldChg chg="modSp">
        <pc:chgData name="Nisted, Pia" userId="S::pia.nisted@nordea.com::c3b1b433-ae97-4482-bfdd-1562e55543f0" providerId="AD" clId="Web-{2560F84D-933B-86F3-BABA-E8D653700898}" dt="2020-10-01T14:20:52.587" v="263" actId="1076"/>
        <pc:sldMkLst>
          <pc:docMk/>
          <pc:sldMk cId="906949477" sldId="267"/>
        </pc:sldMkLst>
        <pc:spChg chg="mod">
          <ac:chgData name="Nisted, Pia" userId="S::pia.nisted@nordea.com::c3b1b433-ae97-4482-bfdd-1562e55543f0" providerId="AD" clId="Web-{2560F84D-933B-86F3-BABA-E8D653700898}" dt="2020-10-01T14:20:52.587" v="263" actId="1076"/>
          <ac:spMkLst>
            <pc:docMk/>
            <pc:sldMk cId="906949477" sldId="267"/>
            <ac:spMk id="7" creationId="{37197137-21C1-4A80-A99E-0FA73977CFCD}"/>
          </ac:spMkLst>
        </pc:spChg>
      </pc:sldChg>
      <pc:sldChg chg="addSp delSp modSp add replId">
        <pc:chgData name="Nisted, Pia" userId="S::pia.nisted@nordea.com::c3b1b433-ae97-4482-bfdd-1562e55543f0" providerId="AD" clId="Web-{2560F84D-933B-86F3-BABA-E8D653700898}" dt="2020-10-01T14:23:14.548" v="313" actId="20577"/>
        <pc:sldMkLst>
          <pc:docMk/>
          <pc:sldMk cId="3769716485" sldId="268"/>
        </pc:sldMkLst>
        <pc:spChg chg="mod">
          <ac:chgData name="Nisted, Pia" userId="S::pia.nisted@nordea.com::c3b1b433-ae97-4482-bfdd-1562e55543f0" providerId="AD" clId="Web-{2560F84D-933B-86F3-BABA-E8D653700898}" dt="2020-10-01T14:20:23.178" v="257" actId="20577"/>
          <ac:spMkLst>
            <pc:docMk/>
            <pc:sldMk cId="3769716485" sldId="268"/>
            <ac:spMk id="2" creationId="{3EDB3D74-C632-44AB-9CA1-2C88B0AF5EA8}"/>
          </ac:spMkLst>
        </pc:spChg>
        <pc:spChg chg="add del mod">
          <ac:chgData name="Nisted, Pia" userId="S::pia.nisted@nordea.com::c3b1b433-ae97-4482-bfdd-1562e55543f0" providerId="AD" clId="Web-{2560F84D-933B-86F3-BABA-E8D653700898}" dt="2020-10-01T14:20:40.773" v="261"/>
          <ac:spMkLst>
            <pc:docMk/>
            <pc:sldMk cId="3769716485" sldId="268"/>
            <ac:spMk id="7" creationId="{D345A0D5-6A7B-456F-A246-76E4090B4851}"/>
          </ac:spMkLst>
        </pc:spChg>
        <pc:spChg chg="add del mod">
          <ac:chgData name="Nisted, Pia" userId="S::pia.nisted@nordea.com::c3b1b433-ae97-4482-bfdd-1562e55543f0" providerId="AD" clId="Web-{2560F84D-933B-86F3-BABA-E8D653700898}" dt="2020-10-01T14:21:12.963" v="267"/>
          <ac:spMkLst>
            <pc:docMk/>
            <pc:sldMk cId="3769716485" sldId="268"/>
            <ac:spMk id="8" creationId="{34B796E6-8AC4-419E-BDD4-13FD1FD93DB0}"/>
          </ac:spMkLst>
        </pc:spChg>
        <pc:spChg chg="add mod">
          <ac:chgData name="Nisted, Pia" userId="S::pia.nisted@nordea.com::c3b1b433-ae97-4482-bfdd-1562e55543f0" providerId="AD" clId="Web-{2560F84D-933B-86F3-BABA-E8D653700898}" dt="2020-10-01T14:23:14.548" v="313" actId="20577"/>
          <ac:spMkLst>
            <pc:docMk/>
            <pc:sldMk cId="3769716485" sldId="268"/>
            <ac:spMk id="10" creationId="{50433959-A94F-499C-A0EF-075D99F841EE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8032-89EB-4D13-922A-D9DAB7321F09}" type="datetimeFigureOut">
              <a:rPr lang="sv-SE" smtClean="0"/>
              <a:t>2020-10-02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1AA99-6AE6-4252-9D49-BFACABC8D9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1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32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50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90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61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371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09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8263"/>
            <a:ext cx="7200000" cy="750221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rgbClr val="FFFFFF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Name, title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 userDrawn="1"/>
        </p:nvSpPr>
        <p:spPr bwMode="auto">
          <a:xfrm>
            <a:off x="8326438" y="2854325"/>
            <a:ext cx="39957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7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7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28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85728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8064000" cy="720167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332000"/>
            <a:ext cx="3492000" cy="21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5"/>
          </p:nvPr>
        </p:nvSpPr>
        <p:spPr>
          <a:xfrm>
            <a:off x="4359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8067600" y="3636000"/>
            <a:ext cx="3492000" cy="21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958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48000" y="1980000"/>
            <a:ext cx="10908000" cy="37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600" y="397565"/>
            <a:ext cx="7200000" cy="943998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96600" y="1485578"/>
            <a:ext cx="7200000" cy="36044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Click to add subtitle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367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600" y="397565"/>
            <a:ext cx="7200000" cy="943998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96600" y="1485578"/>
            <a:ext cx="7200000" cy="36044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Click to add subtitle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2407371" y="1989634"/>
            <a:ext cx="1746000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4368800" y="1989634"/>
            <a:ext cx="3489325" cy="30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8064000" y="1989634"/>
            <a:ext cx="2556000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8064000" y="4149874"/>
            <a:ext cx="1692000" cy="1332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5409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Headin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  <a:noFill/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picture by using Nordea Image Bank button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33450"/>
            <a:ext cx="7200000" cy="1009078"/>
          </a:xfrm>
        </p:spPr>
        <p:txBody>
          <a:bodyPr>
            <a:noAutofit/>
          </a:bodyPr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1510482"/>
            <a:ext cx="7200000" cy="68524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9" name="Line"/>
          <p:cNvCxnSpPr/>
          <p:nvPr userDrawn="1"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Logotype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</p:grpSpPr>
        <p:sp>
          <p:nvSpPr>
            <p:cNvPr id="16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288939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488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Name, title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grpSp>
        <p:nvGrpSpPr>
          <p:cNvPr id="10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67542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ulse Pat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488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FFFFFF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Name, title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grpSp>
        <p:nvGrpSpPr>
          <p:cNvPr id="60" name="Pulse"/>
          <p:cNvGrpSpPr/>
          <p:nvPr userDrawn="1"/>
        </p:nvGrpSpPr>
        <p:grpSpPr>
          <a:xfrm>
            <a:off x="0" y="2990850"/>
            <a:ext cx="12204000" cy="3559175"/>
            <a:chOff x="0" y="2990850"/>
            <a:chExt cx="12204700" cy="3559175"/>
          </a:xfrm>
          <a:solidFill>
            <a:srgbClr val="0000FF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182086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9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211263" y="4605338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447675" y="4105275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10529888" y="3994150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09491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8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3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3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1183938" y="3144838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7742238" y="4083050"/>
              <a:ext cx="434975" cy="1092200"/>
            </a:xfrm>
            <a:custGeom>
              <a:avLst/>
              <a:gdLst>
                <a:gd name="T0" fmla="*/ 69 w 137"/>
                <a:gd name="T1" fmla="*/ 13 h 343"/>
                <a:gd name="T2" fmla="*/ 124 w 137"/>
                <a:gd name="T3" fmla="*/ 68 h 343"/>
                <a:gd name="T4" fmla="*/ 124 w 137"/>
                <a:gd name="T5" fmla="*/ 274 h 343"/>
                <a:gd name="T6" fmla="*/ 69 w 137"/>
                <a:gd name="T7" fmla="*/ 329 h 343"/>
                <a:gd name="T8" fmla="*/ 14 w 137"/>
                <a:gd name="T9" fmla="*/ 274 h 343"/>
                <a:gd name="T10" fmla="*/ 14 w 137"/>
                <a:gd name="T11" fmla="*/ 68 h 343"/>
                <a:gd name="T12" fmla="*/ 69 w 137"/>
                <a:gd name="T13" fmla="*/ 13 h 343"/>
                <a:gd name="T14" fmla="*/ 69 w 137"/>
                <a:gd name="T15" fmla="*/ 0 h 343"/>
                <a:gd name="T16" fmla="*/ 69 w 137"/>
                <a:gd name="T17" fmla="*/ 0 h 343"/>
                <a:gd name="T18" fmla="*/ 0 w 137"/>
                <a:gd name="T19" fmla="*/ 68 h 343"/>
                <a:gd name="T20" fmla="*/ 0 w 137"/>
                <a:gd name="T21" fmla="*/ 274 h 343"/>
                <a:gd name="T22" fmla="*/ 69 w 137"/>
                <a:gd name="T23" fmla="*/ 343 h 343"/>
                <a:gd name="T24" fmla="*/ 137 w 137"/>
                <a:gd name="T25" fmla="*/ 274 h 343"/>
                <a:gd name="T26" fmla="*/ 137 w 137"/>
                <a:gd name="T27" fmla="*/ 68 h 343"/>
                <a:gd name="T28" fmla="*/ 69 w 137"/>
                <a:gd name="T2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7" y="312"/>
                    <a:pt x="137" y="274"/>
                  </a:cubicBezTo>
                  <a:cubicBezTo>
                    <a:pt x="137" y="68"/>
                    <a:pt x="137" y="68"/>
                    <a:pt x="137" y="68"/>
                  </a:cubicBezTo>
                  <a:cubicBezTo>
                    <a:pt x="137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9480550" y="4605338"/>
              <a:ext cx="439738" cy="1092200"/>
            </a:xfrm>
            <a:custGeom>
              <a:avLst/>
              <a:gdLst>
                <a:gd name="T0" fmla="*/ 69 w 138"/>
                <a:gd name="T1" fmla="*/ 343 h 343"/>
                <a:gd name="T2" fmla="*/ 69 w 138"/>
                <a:gd name="T3" fmla="*/ 343 h 343"/>
                <a:gd name="T4" fmla="*/ 0 w 138"/>
                <a:gd name="T5" fmla="*/ 275 h 343"/>
                <a:gd name="T6" fmla="*/ 0 w 138"/>
                <a:gd name="T7" fmla="*/ 69 h 343"/>
                <a:gd name="T8" fmla="*/ 69 w 138"/>
                <a:gd name="T9" fmla="*/ 0 h 343"/>
                <a:gd name="T10" fmla="*/ 138 w 138"/>
                <a:gd name="T11" fmla="*/ 69 h 343"/>
                <a:gd name="T12" fmla="*/ 138 w 138"/>
                <a:gd name="T13" fmla="*/ 275 h 343"/>
                <a:gd name="T14" fmla="*/ 69 w 138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8" y="31"/>
                    <a:pt x="138" y="69"/>
                  </a:cubicBezTo>
                  <a:cubicBezTo>
                    <a:pt x="138" y="275"/>
                    <a:pt x="138" y="275"/>
                    <a:pt x="138" y="275"/>
                  </a:cubicBezTo>
                  <a:cubicBezTo>
                    <a:pt x="138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3"/>
            <p:cNvSpPr>
              <a:spLocks noEditPoints="1"/>
            </p:cNvSpPr>
            <p:nvPr userDrawn="1"/>
          </p:nvSpPr>
          <p:spPr bwMode="auto">
            <a:xfrm>
              <a:off x="83978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8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8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4"/>
            <p:cNvSpPr>
              <a:spLocks noEditPoints="1"/>
            </p:cNvSpPr>
            <p:nvPr userDrawn="1"/>
          </p:nvSpPr>
          <p:spPr bwMode="auto">
            <a:xfrm>
              <a:off x="1951038" y="4083050"/>
              <a:ext cx="439738" cy="1092200"/>
            </a:xfrm>
            <a:custGeom>
              <a:avLst/>
              <a:gdLst>
                <a:gd name="T0" fmla="*/ 69 w 138"/>
                <a:gd name="T1" fmla="*/ 13 h 343"/>
                <a:gd name="T2" fmla="*/ 124 w 138"/>
                <a:gd name="T3" fmla="*/ 68 h 343"/>
                <a:gd name="T4" fmla="*/ 124 w 138"/>
                <a:gd name="T5" fmla="*/ 274 h 343"/>
                <a:gd name="T6" fmla="*/ 69 w 138"/>
                <a:gd name="T7" fmla="*/ 329 h 343"/>
                <a:gd name="T8" fmla="*/ 14 w 138"/>
                <a:gd name="T9" fmla="*/ 274 h 343"/>
                <a:gd name="T10" fmla="*/ 14 w 138"/>
                <a:gd name="T11" fmla="*/ 68 h 343"/>
                <a:gd name="T12" fmla="*/ 69 w 138"/>
                <a:gd name="T13" fmla="*/ 13 h 343"/>
                <a:gd name="T14" fmla="*/ 69 w 138"/>
                <a:gd name="T15" fmla="*/ 0 h 343"/>
                <a:gd name="T16" fmla="*/ 0 w 138"/>
                <a:gd name="T17" fmla="*/ 68 h 343"/>
                <a:gd name="T18" fmla="*/ 0 w 138"/>
                <a:gd name="T19" fmla="*/ 274 h 343"/>
                <a:gd name="T20" fmla="*/ 69 w 138"/>
                <a:gd name="T21" fmla="*/ 343 h 343"/>
                <a:gd name="T22" fmla="*/ 138 w 138"/>
                <a:gd name="T23" fmla="*/ 274 h 343"/>
                <a:gd name="T24" fmla="*/ 138 w 138"/>
                <a:gd name="T25" fmla="*/ 68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8" y="312"/>
                    <a:pt x="138" y="274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8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5"/>
            <p:cNvSpPr>
              <a:spLocks noEditPoints="1"/>
            </p:cNvSpPr>
            <p:nvPr userDrawn="1"/>
          </p:nvSpPr>
          <p:spPr bwMode="auto">
            <a:xfrm>
              <a:off x="26066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9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9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6"/>
            <p:cNvSpPr>
              <a:spLocks/>
            </p:cNvSpPr>
            <p:nvPr userDrawn="1"/>
          </p:nvSpPr>
          <p:spPr bwMode="auto">
            <a:xfrm>
              <a:off x="8718550" y="4105275"/>
              <a:ext cx="546100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7"/>
            <p:cNvSpPr>
              <a:spLocks noEditPoints="1"/>
            </p:cNvSpPr>
            <p:nvPr userDrawn="1"/>
          </p:nvSpPr>
          <p:spPr bwMode="auto">
            <a:xfrm>
              <a:off x="4465638" y="3841750"/>
              <a:ext cx="438150" cy="1092200"/>
            </a:xfrm>
            <a:custGeom>
              <a:avLst/>
              <a:gdLst>
                <a:gd name="T0" fmla="*/ 69 w 138"/>
                <a:gd name="T1" fmla="*/ 14 h 343"/>
                <a:gd name="T2" fmla="*/ 124 w 138"/>
                <a:gd name="T3" fmla="*/ 69 h 343"/>
                <a:gd name="T4" fmla="*/ 124 w 138"/>
                <a:gd name="T5" fmla="*/ 275 h 343"/>
                <a:gd name="T6" fmla="*/ 69 w 138"/>
                <a:gd name="T7" fmla="*/ 330 h 343"/>
                <a:gd name="T8" fmla="*/ 14 w 138"/>
                <a:gd name="T9" fmla="*/ 275 h 343"/>
                <a:gd name="T10" fmla="*/ 14 w 138"/>
                <a:gd name="T11" fmla="*/ 69 h 343"/>
                <a:gd name="T12" fmla="*/ 69 w 138"/>
                <a:gd name="T13" fmla="*/ 14 h 343"/>
                <a:gd name="T14" fmla="*/ 69 w 138"/>
                <a:gd name="T15" fmla="*/ 0 h 343"/>
                <a:gd name="T16" fmla="*/ 0 w 138"/>
                <a:gd name="T17" fmla="*/ 69 h 343"/>
                <a:gd name="T18" fmla="*/ 0 w 138"/>
                <a:gd name="T19" fmla="*/ 275 h 343"/>
                <a:gd name="T20" fmla="*/ 69 w 138"/>
                <a:gd name="T21" fmla="*/ 343 h 343"/>
                <a:gd name="T22" fmla="*/ 138 w 138"/>
                <a:gd name="T23" fmla="*/ 275 h 343"/>
                <a:gd name="T24" fmla="*/ 138 w 138"/>
                <a:gd name="T25" fmla="*/ 69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4"/>
                  </a:moveTo>
                  <a:cubicBezTo>
                    <a:pt x="99" y="14"/>
                    <a:pt x="124" y="39"/>
                    <a:pt x="124" y="69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124" y="305"/>
                    <a:pt x="99" y="330"/>
                    <a:pt x="69" y="330"/>
                  </a:cubicBezTo>
                  <a:cubicBezTo>
                    <a:pt x="39" y="330"/>
                    <a:pt x="14" y="305"/>
                    <a:pt x="14" y="275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39"/>
                    <a:pt x="39" y="14"/>
                    <a:pt x="69" y="14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69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0" y="313"/>
                    <a:pt x="31" y="343"/>
                    <a:pt x="69" y="343"/>
                  </a:cubicBezTo>
                  <a:cubicBezTo>
                    <a:pt x="107" y="343"/>
                    <a:pt x="138" y="313"/>
                    <a:pt x="138" y="275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8" y="31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8"/>
            <p:cNvSpPr>
              <a:spLocks/>
            </p:cNvSpPr>
            <p:nvPr userDrawn="1"/>
          </p:nvSpPr>
          <p:spPr bwMode="auto">
            <a:xfrm>
              <a:off x="7259638" y="4475163"/>
              <a:ext cx="260350" cy="436563"/>
            </a:xfrm>
            <a:custGeom>
              <a:avLst/>
              <a:gdLst>
                <a:gd name="T0" fmla="*/ 41 w 82"/>
                <a:gd name="T1" fmla="*/ 137 h 137"/>
                <a:gd name="T2" fmla="*/ 41 w 82"/>
                <a:gd name="T3" fmla="*/ 137 h 137"/>
                <a:gd name="T4" fmla="*/ 0 w 82"/>
                <a:gd name="T5" fmla="*/ 96 h 137"/>
                <a:gd name="T6" fmla="*/ 0 w 82"/>
                <a:gd name="T7" fmla="*/ 41 h 137"/>
                <a:gd name="T8" fmla="*/ 41 w 82"/>
                <a:gd name="T9" fmla="*/ 0 h 137"/>
                <a:gd name="T10" fmla="*/ 82 w 82"/>
                <a:gd name="T11" fmla="*/ 41 h 137"/>
                <a:gd name="T12" fmla="*/ 82 w 82"/>
                <a:gd name="T13" fmla="*/ 96 h 137"/>
                <a:gd name="T14" fmla="*/ 41 w 82"/>
                <a:gd name="T15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7">
                  <a:moveTo>
                    <a:pt x="41" y="137"/>
                  </a:moveTo>
                  <a:cubicBezTo>
                    <a:pt x="41" y="137"/>
                    <a:pt x="41" y="137"/>
                    <a:pt x="41" y="137"/>
                  </a:cubicBezTo>
                  <a:cubicBezTo>
                    <a:pt x="18" y="137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7"/>
                    <a:pt x="41" y="13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9"/>
            <p:cNvSpPr>
              <a:spLocks noEditPoints="1"/>
            </p:cNvSpPr>
            <p:nvPr userDrawn="1"/>
          </p:nvSpPr>
          <p:spPr bwMode="auto">
            <a:xfrm>
              <a:off x="4030663" y="4475163"/>
              <a:ext cx="260350" cy="436563"/>
            </a:xfrm>
            <a:custGeom>
              <a:avLst/>
              <a:gdLst>
                <a:gd name="T0" fmla="*/ 41 w 82"/>
                <a:gd name="T1" fmla="*/ 14 h 137"/>
                <a:gd name="T2" fmla="*/ 69 w 82"/>
                <a:gd name="T3" fmla="*/ 41 h 137"/>
                <a:gd name="T4" fmla="*/ 69 w 82"/>
                <a:gd name="T5" fmla="*/ 96 h 137"/>
                <a:gd name="T6" fmla="*/ 41 w 82"/>
                <a:gd name="T7" fmla="*/ 124 h 137"/>
                <a:gd name="T8" fmla="*/ 14 w 82"/>
                <a:gd name="T9" fmla="*/ 96 h 137"/>
                <a:gd name="T10" fmla="*/ 14 w 82"/>
                <a:gd name="T11" fmla="*/ 41 h 137"/>
                <a:gd name="T12" fmla="*/ 41 w 82"/>
                <a:gd name="T13" fmla="*/ 14 h 137"/>
                <a:gd name="T14" fmla="*/ 41 w 82"/>
                <a:gd name="T15" fmla="*/ 0 h 137"/>
                <a:gd name="T16" fmla="*/ 0 w 82"/>
                <a:gd name="T17" fmla="*/ 41 h 137"/>
                <a:gd name="T18" fmla="*/ 0 w 82"/>
                <a:gd name="T19" fmla="*/ 96 h 137"/>
                <a:gd name="T20" fmla="*/ 41 w 82"/>
                <a:gd name="T21" fmla="*/ 137 h 137"/>
                <a:gd name="T22" fmla="*/ 82 w 82"/>
                <a:gd name="T23" fmla="*/ 96 h 137"/>
                <a:gd name="T24" fmla="*/ 82 w 82"/>
                <a:gd name="T25" fmla="*/ 41 h 137"/>
                <a:gd name="T26" fmla="*/ 41 w 82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137">
                  <a:moveTo>
                    <a:pt x="41" y="14"/>
                  </a:moveTo>
                  <a:cubicBezTo>
                    <a:pt x="56" y="14"/>
                    <a:pt x="69" y="26"/>
                    <a:pt x="69" y="41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69" y="112"/>
                    <a:pt x="56" y="124"/>
                    <a:pt x="41" y="124"/>
                  </a:cubicBezTo>
                  <a:cubicBezTo>
                    <a:pt x="26" y="124"/>
                    <a:pt x="14" y="112"/>
                    <a:pt x="14" y="96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26"/>
                    <a:pt x="26" y="14"/>
                    <a:pt x="41" y="14"/>
                  </a:cubicBezTo>
                  <a:moveTo>
                    <a:pt x="41" y="0"/>
                  </a:moveTo>
                  <a:cubicBezTo>
                    <a:pt x="19" y="0"/>
                    <a:pt x="0" y="19"/>
                    <a:pt x="0" y="4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9"/>
                    <a:pt x="19" y="137"/>
                    <a:pt x="41" y="137"/>
                  </a:cubicBezTo>
                  <a:cubicBezTo>
                    <a:pt x="64" y="137"/>
                    <a:pt x="82" y="119"/>
                    <a:pt x="82" y="96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19"/>
                    <a:pt x="64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0"/>
            <p:cNvSpPr>
              <a:spLocks/>
            </p:cNvSpPr>
            <p:nvPr userDrawn="1"/>
          </p:nvSpPr>
          <p:spPr bwMode="auto">
            <a:xfrm>
              <a:off x="6648450" y="4452938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8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21"/>
            <p:cNvSpPr>
              <a:spLocks/>
            </p:cNvSpPr>
            <p:nvPr userDrawn="1"/>
          </p:nvSpPr>
          <p:spPr bwMode="auto">
            <a:xfrm>
              <a:off x="5119688" y="2990850"/>
              <a:ext cx="547688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22"/>
            <p:cNvSpPr>
              <a:spLocks/>
            </p:cNvSpPr>
            <p:nvPr userDrawn="1"/>
          </p:nvSpPr>
          <p:spPr bwMode="auto">
            <a:xfrm>
              <a:off x="5886450" y="3952875"/>
              <a:ext cx="542925" cy="2444750"/>
            </a:xfrm>
            <a:custGeom>
              <a:avLst/>
              <a:gdLst>
                <a:gd name="T0" fmla="*/ 85 w 171"/>
                <a:gd name="T1" fmla="*/ 768 h 768"/>
                <a:gd name="T2" fmla="*/ 85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5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5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5" y="768"/>
                  </a:moveTo>
                  <a:cubicBezTo>
                    <a:pt x="85" y="768"/>
                    <a:pt x="85" y="768"/>
                    <a:pt x="85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5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3"/>
            <p:cNvSpPr>
              <a:spLocks/>
            </p:cNvSpPr>
            <p:nvPr userDrawn="1"/>
          </p:nvSpPr>
          <p:spPr bwMode="auto">
            <a:xfrm>
              <a:off x="3790950" y="4716463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4 h 343"/>
                <a:gd name="T6" fmla="*/ 0 w 137"/>
                <a:gd name="T7" fmla="*/ 68 h 343"/>
                <a:gd name="T8" fmla="*/ 68 w 137"/>
                <a:gd name="T9" fmla="*/ 0 h 343"/>
                <a:gd name="T10" fmla="*/ 137 w 137"/>
                <a:gd name="T11" fmla="*/ 68 h 343"/>
                <a:gd name="T12" fmla="*/ 137 w 137"/>
                <a:gd name="T13" fmla="*/ 274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2"/>
                    <a:pt x="0" y="27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6" y="0"/>
                    <a:pt x="137" y="30"/>
                    <a:pt x="137" y="68"/>
                  </a:cubicBezTo>
                  <a:cubicBezTo>
                    <a:pt x="137" y="274"/>
                    <a:pt x="137" y="274"/>
                    <a:pt x="137" y="274"/>
                  </a:cubicBezTo>
                  <a:cubicBezTo>
                    <a:pt x="137" y="312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24"/>
            <p:cNvSpPr>
              <a:spLocks/>
            </p:cNvSpPr>
            <p:nvPr userDrawn="1"/>
          </p:nvSpPr>
          <p:spPr bwMode="auto">
            <a:xfrm>
              <a:off x="3028950" y="3841750"/>
              <a:ext cx="542925" cy="2447925"/>
            </a:xfrm>
            <a:custGeom>
              <a:avLst/>
              <a:gdLst>
                <a:gd name="T0" fmla="*/ 85 w 171"/>
                <a:gd name="T1" fmla="*/ 769 h 769"/>
                <a:gd name="T2" fmla="*/ 85 w 171"/>
                <a:gd name="T3" fmla="*/ 769 h 769"/>
                <a:gd name="T4" fmla="*/ 0 w 171"/>
                <a:gd name="T5" fmla="*/ 683 h 769"/>
                <a:gd name="T6" fmla="*/ 0 w 171"/>
                <a:gd name="T7" fmla="*/ 86 h 769"/>
                <a:gd name="T8" fmla="*/ 85 w 171"/>
                <a:gd name="T9" fmla="*/ 0 h 769"/>
                <a:gd name="T10" fmla="*/ 171 w 171"/>
                <a:gd name="T11" fmla="*/ 86 h 769"/>
                <a:gd name="T12" fmla="*/ 171 w 171"/>
                <a:gd name="T13" fmla="*/ 683 h 769"/>
                <a:gd name="T14" fmla="*/ 85 w 171"/>
                <a:gd name="T15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9">
                  <a:moveTo>
                    <a:pt x="85" y="769"/>
                  </a:moveTo>
                  <a:cubicBezTo>
                    <a:pt x="85" y="769"/>
                    <a:pt x="85" y="769"/>
                    <a:pt x="85" y="769"/>
                  </a:cubicBezTo>
                  <a:cubicBezTo>
                    <a:pt x="38" y="769"/>
                    <a:pt x="0" y="730"/>
                    <a:pt x="0" y="683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133" y="0"/>
                    <a:pt x="171" y="39"/>
                    <a:pt x="171" y="86"/>
                  </a:cubicBezTo>
                  <a:cubicBezTo>
                    <a:pt x="171" y="683"/>
                    <a:pt x="171" y="683"/>
                    <a:pt x="171" y="683"/>
                  </a:cubicBezTo>
                  <a:cubicBezTo>
                    <a:pt x="171" y="730"/>
                    <a:pt x="133" y="769"/>
                    <a:pt x="85" y="76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25"/>
            <p:cNvSpPr>
              <a:spLocks/>
            </p:cNvSpPr>
            <p:nvPr userDrawn="1"/>
          </p:nvSpPr>
          <p:spPr bwMode="auto">
            <a:xfrm>
              <a:off x="0" y="3148013"/>
              <a:ext cx="228600" cy="2438400"/>
            </a:xfrm>
            <a:custGeom>
              <a:avLst/>
              <a:gdLst>
                <a:gd name="T0" fmla="*/ 0 w 72"/>
                <a:gd name="T1" fmla="*/ 0 h 766"/>
                <a:gd name="T2" fmla="*/ 0 w 72"/>
                <a:gd name="T3" fmla="*/ 766 h 766"/>
                <a:gd name="T4" fmla="*/ 72 w 72"/>
                <a:gd name="T5" fmla="*/ 681 h 766"/>
                <a:gd name="T6" fmla="*/ 72 w 72"/>
                <a:gd name="T7" fmla="*/ 84 h 766"/>
                <a:gd name="T8" fmla="*/ 0 w 72"/>
                <a:gd name="T9" fmla="*/ 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66">
                  <a:moveTo>
                    <a:pt x="0" y="0"/>
                  </a:moveTo>
                  <a:cubicBezTo>
                    <a:pt x="0" y="766"/>
                    <a:pt x="0" y="766"/>
                    <a:pt x="0" y="766"/>
                  </a:cubicBezTo>
                  <a:cubicBezTo>
                    <a:pt x="41" y="759"/>
                    <a:pt x="72" y="724"/>
                    <a:pt x="72" y="681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42"/>
                    <a:pt x="41" y="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26"/>
            <p:cNvSpPr>
              <a:spLocks/>
            </p:cNvSpPr>
            <p:nvPr userDrawn="1"/>
          </p:nvSpPr>
          <p:spPr bwMode="auto">
            <a:xfrm>
              <a:off x="11950700" y="4105275"/>
              <a:ext cx="254000" cy="2444750"/>
            </a:xfrm>
            <a:custGeom>
              <a:avLst/>
              <a:gdLst>
                <a:gd name="T0" fmla="*/ 80 w 80"/>
                <a:gd name="T1" fmla="*/ 0 h 768"/>
                <a:gd name="T2" fmla="*/ 0 w 80"/>
                <a:gd name="T3" fmla="*/ 85 h 768"/>
                <a:gd name="T4" fmla="*/ 0 w 80"/>
                <a:gd name="T5" fmla="*/ 682 h 768"/>
                <a:gd name="T6" fmla="*/ 80 w 80"/>
                <a:gd name="T7" fmla="*/ 768 h 768"/>
                <a:gd name="T8" fmla="*/ 80 w 80"/>
                <a:gd name="T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68">
                  <a:moveTo>
                    <a:pt x="80" y="0"/>
                  </a:moveTo>
                  <a:cubicBezTo>
                    <a:pt x="36" y="2"/>
                    <a:pt x="0" y="39"/>
                    <a:pt x="0" y="85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0" y="728"/>
                    <a:pt x="36" y="766"/>
                    <a:pt x="80" y="768"/>
                  </a:cubicBez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32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642078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picture by using Nordea Image Bank button or use as pink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488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Name, title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grpSp>
        <p:nvGrpSpPr>
          <p:cNvPr id="10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38672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939600"/>
            <a:ext cx="12193200" cy="38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4783756"/>
            <a:ext cx="7200000" cy="626850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543600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5914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Name, title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66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-1" y="939600"/>
            <a:ext cx="12204000" cy="3816350"/>
          </a:xfrm>
          <a:noFill/>
        </p:spPr>
        <p:txBody>
          <a:bodyPr anchor="ctr" anchorCtr="0"/>
          <a:lstStyle>
            <a:lvl1pPr marL="0" marR="0" indent="0" algn="ctr" defTabSz="108877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picture by using Nordea Image Bank button</a:t>
            </a:r>
          </a:p>
        </p:txBody>
      </p:sp>
      <p:grpSp>
        <p:nvGrpSpPr>
          <p:cNvPr id="16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" name="Logotype"/>
          <p:cNvGrpSpPr/>
          <p:nvPr userDrawn="1"/>
        </p:nvGrpSpPr>
        <p:grpSpPr>
          <a:xfrm>
            <a:off x="5371674" y="298072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29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803590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Pink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3200" cy="6859588"/>
          </a:xfrm>
          <a:prstGeom prst="rect">
            <a:avLst/>
          </a:prstGeom>
          <a:solidFill>
            <a:srgbClr val="FDE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939600"/>
            <a:ext cx="12193200" cy="38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-1" y="940414"/>
            <a:ext cx="12204000" cy="3816350"/>
          </a:xfrm>
          <a:noFill/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picture by using Nordea Image Bank button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4775994"/>
            <a:ext cx="7200000" cy="634612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543600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5914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Name, title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66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grpSp>
        <p:nvGrpSpPr>
          <p:cNvPr id="16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" name="Logotype"/>
          <p:cNvGrpSpPr/>
          <p:nvPr userDrawn="1"/>
        </p:nvGrpSpPr>
        <p:grpSpPr>
          <a:xfrm>
            <a:off x="5371674" y="298072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34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8673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Divi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18" y="1089026"/>
            <a:ext cx="8402188" cy="999458"/>
          </a:xfrm>
        </p:spPr>
        <p:txBody>
          <a:bodyPr anchor="b" anchorCtr="0">
            <a:noAutofit/>
          </a:bodyPr>
          <a:lstStyle>
            <a:lvl1pPr algn="ctr">
              <a:defRPr sz="2900" b="1" cap="none" baseline="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018" y="2160500"/>
            <a:ext cx="8402188" cy="720167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900" b="1">
                <a:solidFill>
                  <a:schemeClr val="accent2"/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11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4186277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86580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Divider Pulse Pattern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</p:spPr>
        <p:txBody>
          <a:bodyPr anchor="ctr" anchorCtr="0"/>
          <a:lstStyle>
            <a:lvl1pPr marL="0" marR="0" indent="0" algn="ctr" defTabSz="108877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picture by using Nordea Image Bank button or use as pink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18" y="1090800"/>
            <a:ext cx="8402188" cy="1000800"/>
          </a:xfrm>
        </p:spPr>
        <p:txBody>
          <a:bodyPr anchor="b" anchorCtr="0">
            <a:noAutofit/>
          </a:bodyPr>
          <a:lstStyle>
            <a:lvl1pPr algn="ctr">
              <a:defRPr sz="2900" b="1" cap="none" baseline="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018" y="2160500"/>
            <a:ext cx="8402188" cy="720167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900" b="1">
                <a:solidFill>
                  <a:schemeClr val="tx2"/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28" name="Pulse"/>
          <p:cNvGrpSpPr/>
          <p:nvPr userDrawn="1"/>
        </p:nvGrpSpPr>
        <p:grpSpPr>
          <a:xfrm>
            <a:off x="0" y="2990850"/>
            <a:ext cx="12204000" cy="3559175"/>
            <a:chOff x="0" y="2990850"/>
            <a:chExt cx="12204700" cy="3559175"/>
          </a:xfrm>
          <a:solidFill>
            <a:srgbClr val="0000A0"/>
          </a:solidFill>
        </p:grpSpPr>
        <p:sp>
          <p:nvSpPr>
            <p:cNvPr id="29" name="Freeform 5"/>
            <p:cNvSpPr>
              <a:spLocks/>
            </p:cNvSpPr>
            <p:nvPr userDrawn="1"/>
          </p:nvSpPr>
          <p:spPr bwMode="auto">
            <a:xfrm>
              <a:off x="182086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9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6"/>
            <p:cNvSpPr>
              <a:spLocks/>
            </p:cNvSpPr>
            <p:nvPr userDrawn="1"/>
          </p:nvSpPr>
          <p:spPr bwMode="auto">
            <a:xfrm>
              <a:off x="1211263" y="4605338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7"/>
            <p:cNvSpPr>
              <a:spLocks/>
            </p:cNvSpPr>
            <p:nvPr userDrawn="1"/>
          </p:nvSpPr>
          <p:spPr bwMode="auto">
            <a:xfrm>
              <a:off x="447675" y="4105275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8"/>
            <p:cNvSpPr>
              <a:spLocks/>
            </p:cNvSpPr>
            <p:nvPr userDrawn="1"/>
          </p:nvSpPr>
          <p:spPr bwMode="auto">
            <a:xfrm>
              <a:off x="10529888" y="3994150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9"/>
            <p:cNvSpPr>
              <a:spLocks/>
            </p:cNvSpPr>
            <p:nvPr userDrawn="1"/>
          </p:nvSpPr>
          <p:spPr bwMode="auto">
            <a:xfrm>
              <a:off x="1009491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8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3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3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0"/>
            <p:cNvSpPr>
              <a:spLocks/>
            </p:cNvSpPr>
            <p:nvPr userDrawn="1"/>
          </p:nvSpPr>
          <p:spPr bwMode="auto">
            <a:xfrm>
              <a:off x="11183938" y="3144838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1"/>
            <p:cNvSpPr>
              <a:spLocks noEditPoints="1"/>
            </p:cNvSpPr>
            <p:nvPr userDrawn="1"/>
          </p:nvSpPr>
          <p:spPr bwMode="auto">
            <a:xfrm>
              <a:off x="7742238" y="4083050"/>
              <a:ext cx="434975" cy="1092200"/>
            </a:xfrm>
            <a:custGeom>
              <a:avLst/>
              <a:gdLst>
                <a:gd name="T0" fmla="*/ 69 w 137"/>
                <a:gd name="T1" fmla="*/ 13 h 343"/>
                <a:gd name="T2" fmla="*/ 124 w 137"/>
                <a:gd name="T3" fmla="*/ 68 h 343"/>
                <a:gd name="T4" fmla="*/ 124 w 137"/>
                <a:gd name="T5" fmla="*/ 274 h 343"/>
                <a:gd name="T6" fmla="*/ 69 w 137"/>
                <a:gd name="T7" fmla="*/ 329 h 343"/>
                <a:gd name="T8" fmla="*/ 14 w 137"/>
                <a:gd name="T9" fmla="*/ 274 h 343"/>
                <a:gd name="T10" fmla="*/ 14 w 137"/>
                <a:gd name="T11" fmla="*/ 68 h 343"/>
                <a:gd name="T12" fmla="*/ 69 w 137"/>
                <a:gd name="T13" fmla="*/ 13 h 343"/>
                <a:gd name="T14" fmla="*/ 69 w 137"/>
                <a:gd name="T15" fmla="*/ 0 h 343"/>
                <a:gd name="T16" fmla="*/ 69 w 137"/>
                <a:gd name="T17" fmla="*/ 0 h 343"/>
                <a:gd name="T18" fmla="*/ 0 w 137"/>
                <a:gd name="T19" fmla="*/ 68 h 343"/>
                <a:gd name="T20" fmla="*/ 0 w 137"/>
                <a:gd name="T21" fmla="*/ 274 h 343"/>
                <a:gd name="T22" fmla="*/ 69 w 137"/>
                <a:gd name="T23" fmla="*/ 343 h 343"/>
                <a:gd name="T24" fmla="*/ 137 w 137"/>
                <a:gd name="T25" fmla="*/ 274 h 343"/>
                <a:gd name="T26" fmla="*/ 137 w 137"/>
                <a:gd name="T27" fmla="*/ 68 h 343"/>
                <a:gd name="T28" fmla="*/ 69 w 137"/>
                <a:gd name="T2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7" y="312"/>
                    <a:pt x="137" y="274"/>
                  </a:cubicBezTo>
                  <a:cubicBezTo>
                    <a:pt x="137" y="68"/>
                    <a:pt x="137" y="68"/>
                    <a:pt x="137" y="68"/>
                  </a:cubicBezTo>
                  <a:cubicBezTo>
                    <a:pt x="137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2"/>
            <p:cNvSpPr>
              <a:spLocks/>
            </p:cNvSpPr>
            <p:nvPr userDrawn="1"/>
          </p:nvSpPr>
          <p:spPr bwMode="auto">
            <a:xfrm>
              <a:off x="9480550" y="4605338"/>
              <a:ext cx="439738" cy="1092200"/>
            </a:xfrm>
            <a:custGeom>
              <a:avLst/>
              <a:gdLst>
                <a:gd name="T0" fmla="*/ 69 w 138"/>
                <a:gd name="T1" fmla="*/ 343 h 343"/>
                <a:gd name="T2" fmla="*/ 69 w 138"/>
                <a:gd name="T3" fmla="*/ 343 h 343"/>
                <a:gd name="T4" fmla="*/ 0 w 138"/>
                <a:gd name="T5" fmla="*/ 275 h 343"/>
                <a:gd name="T6" fmla="*/ 0 w 138"/>
                <a:gd name="T7" fmla="*/ 69 h 343"/>
                <a:gd name="T8" fmla="*/ 69 w 138"/>
                <a:gd name="T9" fmla="*/ 0 h 343"/>
                <a:gd name="T10" fmla="*/ 138 w 138"/>
                <a:gd name="T11" fmla="*/ 69 h 343"/>
                <a:gd name="T12" fmla="*/ 138 w 138"/>
                <a:gd name="T13" fmla="*/ 275 h 343"/>
                <a:gd name="T14" fmla="*/ 69 w 138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8" y="31"/>
                    <a:pt x="138" y="69"/>
                  </a:cubicBezTo>
                  <a:cubicBezTo>
                    <a:pt x="138" y="275"/>
                    <a:pt x="138" y="275"/>
                    <a:pt x="138" y="275"/>
                  </a:cubicBezTo>
                  <a:cubicBezTo>
                    <a:pt x="138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3"/>
            <p:cNvSpPr>
              <a:spLocks noEditPoints="1"/>
            </p:cNvSpPr>
            <p:nvPr userDrawn="1"/>
          </p:nvSpPr>
          <p:spPr bwMode="auto">
            <a:xfrm>
              <a:off x="83978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8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8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4"/>
            <p:cNvSpPr>
              <a:spLocks noEditPoints="1"/>
            </p:cNvSpPr>
            <p:nvPr userDrawn="1"/>
          </p:nvSpPr>
          <p:spPr bwMode="auto">
            <a:xfrm>
              <a:off x="1951038" y="4083050"/>
              <a:ext cx="439738" cy="1092200"/>
            </a:xfrm>
            <a:custGeom>
              <a:avLst/>
              <a:gdLst>
                <a:gd name="T0" fmla="*/ 69 w 138"/>
                <a:gd name="T1" fmla="*/ 13 h 343"/>
                <a:gd name="T2" fmla="*/ 124 w 138"/>
                <a:gd name="T3" fmla="*/ 68 h 343"/>
                <a:gd name="T4" fmla="*/ 124 w 138"/>
                <a:gd name="T5" fmla="*/ 274 h 343"/>
                <a:gd name="T6" fmla="*/ 69 w 138"/>
                <a:gd name="T7" fmla="*/ 329 h 343"/>
                <a:gd name="T8" fmla="*/ 14 w 138"/>
                <a:gd name="T9" fmla="*/ 274 h 343"/>
                <a:gd name="T10" fmla="*/ 14 w 138"/>
                <a:gd name="T11" fmla="*/ 68 h 343"/>
                <a:gd name="T12" fmla="*/ 69 w 138"/>
                <a:gd name="T13" fmla="*/ 13 h 343"/>
                <a:gd name="T14" fmla="*/ 69 w 138"/>
                <a:gd name="T15" fmla="*/ 0 h 343"/>
                <a:gd name="T16" fmla="*/ 0 w 138"/>
                <a:gd name="T17" fmla="*/ 68 h 343"/>
                <a:gd name="T18" fmla="*/ 0 w 138"/>
                <a:gd name="T19" fmla="*/ 274 h 343"/>
                <a:gd name="T20" fmla="*/ 69 w 138"/>
                <a:gd name="T21" fmla="*/ 343 h 343"/>
                <a:gd name="T22" fmla="*/ 138 w 138"/>
                <a:gd name="T23" fmla="*/ 274 h 343"/>
                <a:gd name="T24" fmla="*/ 138 w 138"/>
                <a:gd name="T25" fmla="*/ 68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8" y="312"/>
                    <a:pt x="138" y="274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8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5"/>
            <p:cNvSpPr>
              <a:spLocks noEditPoints="1"/>
            </p:cNvSpPr>
            <p:nvPr userDrawn="1"/>
          </p:nvSpPr>
          <p:spPr bwMode="auto">
            <a:xfrm>
              <a:off x="26066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9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9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16"/>
            <p:cNvSpPr>
              <a:spLocks/>
            </p:cNvSpPr>
            <p:nvPr userDrawn="1"/>
          </p:nvSpPr>
          <p:spPr bwMode="auto">
            <a:xfrm>
              <a:off x="8718550" y="4105275"/>
              <a:ext cx="546100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17"/>
            <p:cNvSpPr>
              <a:spLocks noEditPoints="1"/>
            </p:cNvSpPr>
            <p:nvPr userDrawn="1"/>
          </p:nvSpPr>
          <p:spPr bwMode="auto">
            <a:xfrm>
              <a:off x="4465638" y="3841750"/>
              <a:ext cx="438150" cy="1092200"/>
            </a:xfrm>
            <a:custGeom>
              <a:avLst/>
              <a:gdLst>
                <a:gd name="T0" fmla="*/ 69 w 138"/>
                <a:gd name="T1" fmla="*/ 14 h 343"/>
                <a:gd name="T2" fmla="*/ 124 w 138"/>
                <a:gd name="T3" fmla="*/ 69 h 343"/>
                <a:gd name="T4" fmla="*/ 124 w 138"/>
                <a:gd name="T5" fmla="*/ 275 h 343"/>
                <a:gd name="T6" fmla="*/ 69 w 138"/>
                <a:gd name="T7" fmla="*/ 330 h 343"/>
                <a:gd name="T8" fmla="*/ 14 w 138"/>
                <a:gd name="T9" fmla="*/ 275 h 343"/>
                <a:gd name="T10" fmla="*/ 14 w 138"/>
                <a:gd name="T11" fmla="*/ 69 h 343"/>
                <a:gd name="T12" fmla="*/ 69 w 138"/>
                <a:gd name="T13" fmla="*/ 14 h 343"/>
                <a:gd name="T14" fmla="*/ 69 w 138"/>
                <a:gd name="T15" fmla="*/ 0 h 343"/>
                <a:gd name="T16" fmla="*/ 0 w 138"/>
                <a:gd name="T17" fmla="*/ 69 h 343"/>
                <a:gd name="T18" fmla="*/ 0 w 138"/>
                <a:gd name="T19" fmla="*/ 275 h 343"/>
                <a:gd name="T20" fmla="*/ 69 w 138"/>
                <a:gd name="T21" fmla="*/ 343 h 343"/>
                <a:gd name="T22" fmla="*/ 138 w 138"/>
                <a:gd name="T23" fmla="*/ 275 h 343"/>
                <a:gd name="T24" fmla="*/ 138 w 138"/>
                <a:gd name="T25" fmla="*/ 69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4"/>
                  </a:moveTo>
                  <a:cubicBezTo>
                    <a:pt x="99" y="14"/>
                    <a:pt x="124" y="39"/>
                    <a:pt x="124" y="69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124" y="305"/>
                    <a:pt x="99" y="330"/>
                    <a:pt x="69" y="330"/>
                  </a:cubicBezTo>
                  <a:cubicBezTo>
                    <a:pt x="39" y="330"/>
                    <a:pt x="14" y="305"/>
                    <a:pt x="14" y="275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39"/>
                    <a:pt x="39" y="14"/>
                    <a:pt x="69" y="14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69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0" y="313"/>
                    <a:pt x="31" y="343"/>
                    <a:pt x="69" y="343"/>
                  </a:cubicBezTo>
                  <a:cubicBezTo>
                    <a:pt x="107" y="343"/>
                    <a:pt x="138" y="313"/>
                    <a:pt x="138" y="275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8" y="31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18"/>
            <p:cNvSpPr>
              <a:spLocks/>
            </p:cNvSpPr>
            <p:nvPr userDrawn="1"/>
          </p:nvSpPr>
          <p:spPr bwMode="auto">
            <a:xfrm>
              <a:off x="7259638" y="4475163"/>
              <a:ext cx="260350" cy="436563"/>
            </a:xfrm>
            <a:custGeom>
              <a:avLst/>
              <a:gdLst>
                <a:gd name="T0" fmla="*/ 41 w 82"/>
                <a:gd name="T1" fmla="*/ 137 h 137"/>
                <a:gd name="T2" fmla="*/ 41 w 82"/>
                <a:gd name="T3" fmla="*/ 137 h 137"/>
                <a:gd name="T4" fmla="*/ 0 w 82"/>
                <a:gd name="T5" fmla="*/ 96 h 137"/>
                <a:gd name="T6" fmla="*/ 0 w 82"/>
                <a:gd name="T7" fmla="*/ 41 h 137"/>
                <a:gd name="T8" fmla="*/ 41 w 82"/>
                <a:gd name="T9" fmla="*/ 0 h 137"/>
                <a:gd name="T10" fmla="*/ 82 w 82"/>
                <a:gd name="T11" fmla="*/ 41 h 137"/>
                <a:gd name="T12" fmla="*/ 82 w 82"/>
                <a:gd name="T13" fmla="*/ 96 h 137"/>
                <a:gd name="T14" fmla="*/ 41 w 82"/>
                <a:gd name="T15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7">
                  <a:moveTo>
                    <a:pt x="41" y="137"/>
                  </a:moveTo>
                  <a:cubicBezTo>
                    <a:pt x="41" y="137"/>
                    <a:pt x="41" y="137"/>
                    <a:pt x="41" y="137"/>
                  </a:cubicBezTo>
                  <a:cubicBezTo>
                    <a:pt x="18" y="137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7"/>
                    <a:pt x="41" y="13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19"/>
            <p:cNvSpPr>
              <a:spLocks noEditPoints="1"/>
            </p:cNvSpPr>
            <p:nvPr userDrawn="1"/>
          </p:nvSpPr>
          <p:spPr bwMode="auto">
            <a:xfrm>
              <a:off x="4030663" y="4475163"/>
              <a:ext cx="260350" cy="436563"/>
            </a:xfrm>
            <a:custGeom>
              <a:avLst/>
              <a:gdLst>
                <a:gd name="T0" fmla="*/ 41 w 82"/>
                <a:gd name="T1" fmla="*/ 14 h 137"/>
                <a:gd name="T2" fmla="*/ 69 w 82"/>
                <a:gd name="T3" fmla="*/ 41 h 137"/>
                <a:gd name="T4" fmla="*/ 69 w 82"/>
                <a:gd name="T5" fmla="*/ 96 h 137"/>
                <a:gd name="T6" fmla="*/ 41 w 82"/>
                <a:gd name="T7" fmla="*/ 124 h 137"/>
                <a:gd name="T8" fmla="*/ 14 w 82"/>
                <a:gd name="T9" fmla="*/ 96 h 137"/>
                <a:gd name="T10" fmla="*/ 14 w 82"/>
                <a:gd name="T11" fmla="*/ 41 h 137"/>
                <a:gd name="T12" fmla="*/ 41 w 82"/>
                <a:gd name="T13" fmla="*/ 14 h 137"/>
                <a:gd name="T14" fmla="*/ 41 w 82"/>
                <a:gd name="T15" fmla="*/ 0 h 137"/>
                <a:gd name="T16" fmla="*/ 0 w 82"/>
                <a:gd name="T17" fmla="*/ 41 h 137"/>
                <a:gd name="T18" fmla="*/ 0 w 82"/>
                <a:gd name="T19" fmla="*/ 96 h 137"/>
                <a:gd name="T20" fmla="*/ 41 w 82"/>
                <a:gd name="T21" fmla="*/ 137 h 137"/>
                <a:gd name="T22" fmla="*/ 82 w 82"/>
                <a:gd name="T23" fmla="*/ 96 h 137"/>
                <a:gd name="T24" fmla="*/ 82 w 82"/>
                <a:gd name="T25" fmla="*/ 41 h 137"/>
                <a:gd name="T26" fmla="*/ 41 w 82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137">
                  <a:moveTo>
                    <a:pt x="41" y="14"/>
                  </a:moveTo>
                  <a:cubicBezTo>
                    <a:pt x="56" y="14"/>
                    <a:pt x="69" y="26"/>
                    <a:pt x="69" y="41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69" y="112"/>
                    <a:pt x="56" y="124"/>
                    <a:pt x="41" y="124"/>
                  </a:cubicBezTo>
                  <a:cubicBezTo>
                    <a:pt x="26" y="124"/>
                    <a:pt x="14" y="112"/>
                    <a:pt x="14" y="96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26"/>
                    <a:pt x="26" y="14"/>
                    <a:pt x="41" y="14"/>
                  </a:cubicBezTo>
                  <a:moveTo>
                    <a:pt x="41" y="0"/>
                  </a:moveTo>
                  <a:cubicBezTo>
                    <a:pt x="19" y="0"/>
                    <a:pt x="0" y="19"/>
                    <a:pt x="0" y="4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9"/>
                    <a:pt x="19" y="137"/>
                    <a:pt x="41" y="137"/>
                  </a:cubicBezTo>
                  <a:cubicBezTo>
                    <a:pt x="64" y="137"/>
                    <a:pt x="82" y="119"/>
                    <a:pt x="82" y="96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19"/>
                    <a:pt x="64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20"/>
            <p:cNvSpPr>
              <a:spLocks/>
            </p:cNvSpPr>
            <p:nvPr userDrawn="1"/>
          </p:nvSpPr>
          <p:spPr bwMode="auto">
            <a:xfrm>
              <a:off x="6648450" y="4452938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8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21"/>
            <p:cNvSpPr>
              <a:spLocks/>
            </p:cNvSpPr>
            <p:nvPr userDrawn="1"/>
          </p:nvSpPr>
          <p:spPr bwMode="auto">
            <a:xfrm>
              <a:off x="5119688" y="2990850"/>
              <a:ext cx="547688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22"/>
            <p:cNvSpPr>
              <a:spLocks/>
            </p:cNvSpPr>
            <p:nvPr userDrawn="1"/>
          </p:nvSpPr>
          <p:spPr bwMode="auto">
            <a:xfrm>
              <a:off x="5886450" y="3952875"/>
              <a:ext cx="542925" cy="2444750"/>
            </a:xfrm>
            <a:custGeom>
              <a:avLst/>
              <a:gdLst>
                <a:gd name="T0" fmla="*/ 85 w 171"/>
                <a:gd name="T1" fmla="*/ 768 h 768"/>
                <a:gd name="T2" fmla="*/ 85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5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5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5" y="768"/>
                  </a:moveTo>
                  <a:cubicBezTo>
                    <a:pt x="85" y="768"/>
                    <a:pt x="85" y="768"/>
                    <a:pt x="85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5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23"/>
            <p:cNvSpPr>
              <a:spLocks/>
            </p:cNvSpPr>
            <p:nvPr userDrawn="1"/>
          </p:nvSpPr>
          <p:spPr bwMode="auto">
            <a:xfrm>
              <a:off x="3790950" y="4716463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4 h 343"/>
                <a:gd name="T6" fmla="*/ 0 w 137"/>
                <a:gd name="T7" fmla="*/ 68 h 343"/>
                <a:gd name="T8" fmla="*/ 68 w 137"/>
                <a:gd name="T9" fmla="*/ 0 h 343"/>
                <a:gd name="T10" fmla="*/ 137 w 137"/>
                <a:gd name="T11" fmla="*/ 68 h 343"/>
                <a:gd name="T12" fmla="*/ 137 w 137"/>
                <a:gd name="T13" fmla="*/ 274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2"/>
                    <a:pt x="0" y="27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6" y="0"/>
                    <a:pt x="137" y="30"/>
                    <a:pt x="137" y="68"/>
                  </a:cubicBezTo>
                  <a:cubicBezTo>
                    <a:pt x="137" y="274"/>
                    <a:pt x="137" y="274"/>
                    <a:pt x="137" y="274"/>
                  </a:cubicBezTo>
                  <a:cubicBezTo>
                    <a:pt x="137" y="312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24"/>
            <p:cNvSpPr>
              <a:spLocks/>
            </p:cNvSpPr>
            <p:nvPr userDrawn="1"/>
          </p:nvSpPr>
          <p:spPr bwMode="auto">
            <a:xfrm>
              <a:off x="3028950" y="3841750"/>
              <a:ext cx="542925" cy="2447925"/>
            </a:xfrm>
            <a:custGeom>
              <a:avLst/>
              <a:gdLst>
                <a:gd name="T0" fmla="*/ 85 w 171"/>
                <a:gd name="T1" fmla="*/ 769 h 769"/>
                <a:gd name="T2" fmla="*/ 85 w 171"/>
                <a:gd name="T3" fmla="*/ 769 h 769"/>
                <a:gd name="T4" fmla="*/ 0 w 171"/>
                <a:gd name="T5" fmla="*/ 683 h 769"/>
                <a:gd name="T6" fmla="*/ 0 w 171"/>
                <a:gd name="T7" fmla="*/ 86 h 769"/>
                <a:gd name="T8" fmla="*/ 85 w 171"/>
                <a:gd name="T9" fmla="*/ 0 h 769"/>
                <a:gd name="T10" fmla="*/ 171 w 171"/>
                <a:gd name="T11" fmla="*/ 86 h 769"/>
                <a:gd name="T12" fmla="*/ 171 w 171"/>
                <a:gd name="T13" fmla="*/ 683 h 769"/>
                <a:gd name="T14" fmla="*/ 85 w 171"/>
                <a:gd name="T15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9">
                  <a:moveTo>
                    <a:pt x="85" y="769"/>
                  </a:moveTo>
                  <a:cubicBezTo>
                    <a:pt x="85" y="769"/>
                    <a:pt x="85" y="769"/>
                    <a:pt x="85" y="769"/>
                  </a:cubicBezTo>
                  <a:cubicBezTo>
                    <a:pt x="38" y="769"/>
                    <a:pt x="0" y="730"/>
                    <a:pt x="0" y="683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133" y="0"/>
                    <a:pt x="171" y="39"/>
                    <a:pt x="171" y="86"/>
                  </a:cubicBezTo>
                  <a:cubicBezTo>
                    <a:pt x="171" y="683"/>
                    <a:pt x="171" y="683"/>
                    <a:pt x="171" y="683"/>
                  </a:cubicBezTo>
                  <a:cubicBezTo>
                    <a:pt x="171" y="730"/>
                    <a:pt x="133" y="769"/>
                    <a:pt x="85" y="76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25"/>
            <p:cNvSpPr>
              <a:spLocks/>
            </p:cNvSpPr>
            <p:nvPr userDrawn="1"/>
          </p:nvSpPr>
          <p:spPr bwMode="auto">
            <a:xfrm>
              <a:off x="0" y="3148013"/>
              <a:ext cx="228600" cy="2438400"/>
            </a:xfrm>
            <a:custGeom>
              <a:avLst/>
              <a:gdLst>
                <a:gd name="T0" fmla="*/ 0 w 72"/>
                <a:gd name="T1" fmla="*/ 0 h 766"/>
                <a:gd name="T2" fmla="*/ 0 w 72"/>
                <a:gd name="T3" fmla="*/ 766 h 766"/>
                <a:gd name="T4" fmla="*/ 72 w 72"/>
                <a:gd name="T5" fmla="*/ 681 h 766"/>
                <a:gd name="T6" fmla="*/ 72 w 72"/>
                <a:gd name="T7" fmla="*/ 84 h 766"/>
                <a:gd name="T8" fmla="*/ 0 w 72"/>
                <a:gd name="T9" fmla="*/ 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66">
                  <a:moveTo>
                    <a:pt x="0" y="0"/>
                  </a:moveTo>
                  <a:cubicBezTo>
                    <a:pt x="0" y="766"/>
                    <a:pt x="0" y="766"/>
                    <a:pt x="0" y="766"/>
                  </a:cubicBezTo>
                  <a:cubicBezTo>
                    <a:pt x="41" y="759"/>
                    <a:pt x="72" y="724"/>
                    <a:pt x="72" y="681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42"/>
                    <a:pt x="41" y="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26"/>
            <p:cNvSpPr>
              <a:spLocks/>
            </p:cNvSpPr>
            <p:nvPr userDrawn="1"/>
          </p:nvSpPr>
          <p:spPr bwMode="auto">
            <a:xfrm>
              <a:off x="11950700" y="4105275"/>
              <a:ext cx="254000" cy="2444750"/>
            </a:xfrm>
            <a:custGeom>
              <a:avLst/>
              <a:gdLst>
                <a:gd name="T0" fmla="*/ 80 w 80"/>
                <a:gd name="T1" fmla="*/ 0 h 768"/>
                <a:gd name="T2" fmla="*/ 0 w 80"/>
                <a:gd name="T3" fmla="*/ 85 h 768"/>
                <a:gd name="T4" fmla="*/ 0 w 80"/>
                <a:gd name="T5" fmla="*/ 682 h 768"/>
                <a:gd name="T6" fmla="*/ 80 w 80"/>
                <a:gd name="T7" fmla="*/ 768 h 768"/>
                <a:gd name="T8" fmla="*/ 80 w 80"/>
                <a:gd name="T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68">
                  <a:moveTo>
                    <a:pt x="80" y="0"/>
                  </a:moveTo>
                  <a:cubicBezTo>
                    <a:pt x="36" y="2"/>
                    <a:pt x="0" y="39"/>
                    <a:pt x="0" y="85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0" y="728"/>
                    <a:pt x="36" y="766"/>
                    <a:pt x="80" y="768"/>
                  </a:cubicBez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5482560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1538" y="1089025"/>
            <a:ext cx="6864086" cy="2268744"/>
          </a:xfrm>
        </p:spPr>
        <p:txBody>
          <a:bodyPr>
            <a:noAutofit/>
          </a:bodyPr>
          <a:lstStyle>
            <a:lvl1pPr algn="ctr">
              <a:defRPr sz="3000">
                <a:solidFill>
                  <a:srgbClr val="0000A0"/>
                </a:solidFill>
              </a:defRPr>
            </a:lvl1pPr>
          </a:lstStyle>
          <a:p>
            <a:r>
              <a:rPr lang="en-GB" dirty="0"/>
              <a:t>Click and type quote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641203" y="3573521"/>
            <a:ext cx="6864086" cy="54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19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1538" y="1090800"/>
            <a:ext cx="6864086" cy="2268000"/>
          </a:xfrm>
        </p:spPr>
        <p:txBody>
          <a:bodyPr>
            <a:noAutofit/>
          </a:bodyPr>
          <a:lstStyle>
            <a:lvl1pPr algn="ctr">
              <a:defRPr sz="3000">
                <a:solidFill>
                  <a:srgbClr val="FBD9CA"/>
                </a:solidFill>
              </a:defRPr>
            </a:lvl1pPr>
          </a:lstStyle>
          <a:p>
            <a:r>
              <a:rPr lang="en-GB" dirty="0"/>
              <a:t>Click and type quote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641203" y="3573521"/>
            <a:ext cx="6864086" cy="54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Name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Logotype, static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24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178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Pulse Pat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1538" y="166246"/>
            <a:ext cx="6864086" cy="2327243"/>
          </a:xfrm>
        </p:spPr>
        <p:txBody>
          <a:bodyPr>
            <a:noAutofit/>
          </a:bodyPr>
          <a:lstStyle>
            <a:lvl1pPr algn="ctr">
              <a:defRPr sz="3000">
                <a:solidFill>
                  <a:srgbClr val="FBD9CA"/>
                </a:solidFill>
              </a:defRPr>
            </a:lvl1pPr>
          </a:lstStyle>
          <a:p>
            <a:r>
              <a:rPr lang="en-GB" dirty="0"/>
              <a:t>Click and type quote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641203" y="2709241"/>
            <a:ext cx="6864086" cy="54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Name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Pulse"/>
          <p:cNvGrpSpPr/>
          <p:nvPr userDrawn="1"/>
        </p:nvGrpSpPr>
        <p:grpSpPr>
          <a:xfrm>
            <a:off x="0" y="3348038"/>
            <a:ext cx="12204700" cy="2643187"/>
            <a:chOff x="0" y="3348038"/>
            <a:chExt cx="12204700" cy="2643187"/>
          </a:xfrm>
          <a:solidFill>
            <a:srgbClr val="0000FF"/>
          </a:solidFill>
        </p:grpSpPr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1906588" y="4092575"/>
              <a:ext cx="323850" cy="812800"/>
            </a:xfrm>
            <a:custGeom>
              <a:avLst/>
              <a:gdLst>
                <a:gd name="T0" fmla="*/ 51 w 102"/>
                <a:gd name="T1" fmla="*/ 255 h 255"/>
                <a:gd name="T2" fmla="*/ 51 w 102"/>
                <a:gd name="T3" fmla="*/ 255 h 255"/>
                <a:gd name="T4" fmla="*/ 0 w 102"/>
                <a:gd name="T5" fmla="*/ 204 h 255"/>
                <a:gd name="T6" fmla="*/ 0 w 102"/>
                <a:gd name="T7" fmla="*/ 51 h 255"/>
                <a:gd name="T8" fmla="*/ 51 w 102"/>
                <a:gd name="T9" fmla="*/ 0 h 255"/>
                <a:gd name="T10" fmla="*/ 102 w 102"/>
                <a:gd name="T11" fmla="*/ 51 h 255"/>
                <a:gd name="T12" fmla="*/ 102 w 102"/>
                <a:gd name="T13" fmla="*/ 204 h 255"/>
                <a:gd name="T14" fmla="*/ 51 w 102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5">
                  <a:moveTo>
                    <a:pt x="51" y="255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23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2" y="232"/>
                    <a:pt x="79" y="255"/>
                    <a:pt x="51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6"/>
            <p:cNvSpPr>
              <a:spLocks/>
            </p:cNvSpPr>
            <p:nvPr userDrawn="1"/>
          </p:nvSpPr>
          <p:spPr bwMode="auto">
            <a:xfrm>
              <a:off x="3979863" y="4564063"/>
              <a:ext cx="193675" cy="325438"/>
            </a:xfrm>
            <a:custGeom>
              <a:avLst/>
              <a:gdLst>
                <a:gd name="T0" fmla="*/ 30 w 61"/>
                <a:gd name="T1" fmla="*/ 102 h 102"/>
                <a:gd name="T2" fmla="*/ 30 w 61"/>
                <a:gd name="T3" fmla="*/ 102 h 102"/>
                <a:gd name="T4" fmla="*/ 0 w 61"/>
                <a:gd name="T5" fmla="*/ 71 h 102"/>
                <a:gd name="T6" fmla="*/ 0 w 61"/>
                <a:gd name="T7" fmla="*/ 30 h 102"/>
                <a:gd name="T8" fmla="*/ 30 w 61"/>
                <a:gd name="T9" fmla="*/ 0 h 102"/>
                <a:gd name="T10" fmla="*/ 61 w 61"/>
                <a:gd name="T11" fmla="*/ 30 h 102"/>
                <a:gd name="T12" fmla="*/ 61 w 61"/>
                <a:gd name="T13" fmla="*/ 71 h 102"/>
                <a:gd name="T14" fmla="*/ 30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0" y="102"/>
                  </a:moveTo>
                  <a:cubicBezTo>
                    <a:pt x="30" y="102"/>
                    <a:pt x="30" y="102"/>
                    <a:pt x="30" y="102"/>
                  </a:cubicBezTo>
                  <a:cubicBezTo>
                    <a:pt x="13" y="102"/>
                    <a:pt x="0" y="88"/>
                    <a:pt x="0" y="7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88"/>
                    <a:pt x="47" y="102"/>
                    <a:pt x="3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7"/>
            <p:cNvSpPr>
              <a:spLocks/>
            </p:cNvSpPr>
            <p:nvPr userDrawn="1"/>
          </p:nvSpPr>
          <p:spPr bwMode="auto">
            <a:xfrm>
              <a:off x="1585913" y="4564063"/>
              <a:ext cx="193675" cy="325438"/>
            </a:xfrm>
            <a:custGeom>
              <a:avLst/>
              <a:gdLst>
                <a:gd name="T0" fmla="*/ 30 w 61"/>
                <a:gd name="T1" fmla="*/ 102 h 102"/>
                <a:gd name="T2" fmla="*/ 30 w 61"/>
                <a:gd name="T3" fmla="*/ 102 h 102"/>
                <a:gd name="T4" fmla="*/ 0 w 61"/>
                <a:gd name="T5" fmla="*/ 71 h 102"/>
                <a:gd name="T6" fmla="*/ 0 w 61"/>
                <a:gd name="T7" fmla="*/ 30 h 102"/>
                <a:gd name="T8" fmla="*/ 30 w 61"/>
                <a:gd name="T9" fmla="*/ 0 h 102"/>
                <a:gd name="T10" fmla="*/ 61 w 61"/>
                <a:gd name="T11" fmla="*/ 30 h 102"/>
                <a:gd name="T12" fmla="*/ 61 w 61"/>
                <a:gd name="T13" fmla="*/ 71 h 102"/>
                <a:gd name="T14" fmla="*/ 30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0" y="102"/>
                  </a:moveTo>
                  <a:cubicBezTo>
                    <a:pt x="30" y="102"/>
                    <a:pt x="30" y="102"/>
                    <a:pt x="30" y="102"/>
                  </a:cubicBezTo>
                  <a:cubicBezTo>
                    <a:pt x="13" y="102"/>
                    <a:pt x="0" y="88"/>
                    <a:pt x="0" y="7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88"/>
                    <a:pt x="47" y="102"/>
                    <a:pt x="3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8"/>
            <p:cNvSpPr>
              <a:spLocks/>
            </p:cNvSpPr>
            <p:nvPr userDrawn="1"/>
          </p:nvSpPr>
          <p:spPr bwMode="auto">
            <a:xfrm>
              <a:off x="3524250" y="4548188"/>
              <a:ext cx="325438" cy="809625"/>
            </a:xfrm>
            <a:custGeom>
              <a:avLst/>
              <a:gdLst>
                <a:gd name="T0" fmla="*/ 51 w 102"/>
                <a:gd name="T1" fmla="*/ 254 h 254"/>
                <a:gd name="T2" fmla="*/ 51 w 102"/>
                <a:gd name="T3" fmla="*/ 254 h 254"/>
                <a:gd name="T4" fmla="*/ 0 w 102"/>
                <a:gd name="T5" fmla="*/ 203 h 254"/>
                <a:gd name="T6" fmla="*/ 0 w 102"/>
                <a:gd name="T7" fmla="*/ 51 h 254"/>
                <a:gd name="T8" fmla="*/ 51 w 102"/>
                <a:gd name="T9" fmla="*/ 0 h 254"/>
                <a:gd name="T10" fmla="*/ 102 w 102"/>
                <a:gd name="T11" fmla="*/ 51 h 254"/>
                <a:gd name="T12" fmla="*/ 102 w 102"/>
                <a:gd name="T13" fmla="*/ 203 h 254"/>
                <a:gd name="T14" fmla="*/ 51 w 102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4">
                  <a:moveTo>
                    <a:pt x="51" y="254"/>
                  </a:moveTo>
                  <a:cubicBezTo>
                    <a:pt x="51" y="254"/>
                    <a:pt x="51" y="254"/>
                    <a:pt x="51" y="254"/>
                  </a:cubicBezTo>
                  <a:cubicBezTo>
                    <a:pt x="23" y="254"/>
                    <a:pt x="0" y="232"/>
                    <a:pt x="0" y="20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3"/>
                    <a:pt x="102" y="203"/>
                    <a:pt x="102" y="203"/>
                  </a:cubicBezTo>
                  <a:cubicBezTo>
                    <a:pt x="102" y="232"/>
                    <a:pt x="79" y="254"/>
                    <a:pt x="51" y="2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9"/>
            <p:cNvSpPr>
              <a:spLocks/>
            </p:cNvSpPr>
            <p:nvPr userDrawn="1"/>
          </p:nvSpPr>
          <p:spPr bwMode="auto">
            <a:xfrm>
              <a:off x="2393950" y="3462338"/>
              <a:ext cx="403225" cy="1814513"/>
            </a:xfrm>
            <a:custGeom>
              <a:avLst/>
              <a:gdLst>
                <a:gd name="T0" fmla="*/ 64 w 127"/>
                <a:gd name="T1" fmla="*/ 570 h 570"/>
                <a:gd name="T2" fmla="*/ 64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4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4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7" y="29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0"/>
            <p:cNvSpPr>
              <a:spLocks/>
            </p:cNvSpPr>
            <p:nvPr userDrawn="1"/>
          </p:nvSpPr>
          <p:spPr bwMode="auto">
            <a:xfrm>
              <a:off x="311150" y="3462338"/>
              <a:ext cx="406400" cy="1814513"/>
            </a:xfrm>
            <a:custGeom>
              <a:avLst/>
              <a:gdLst>
                <a:gd name="T0" fmla="*/ 64 w 128"/>
                <a:gd name="T1" fmla="*/ 570 h 570"/>
                <a:gd name="T2" fmla="*/ 64 w 128"/>
                <a:gd name="T3" fmla="*/ 570 h 570"/>
                <a:gd name="T4" fmla="*/ 0 w 128"/>
                <a:gd name="T5" fmla="*/ 506 h 570"/>
                <a:gd name="T6" fmla="*/ 0 w 128"/>
                <a:gd name="T7" fmla="*/ 64 h 570"/>
                <a:gd name="T8" fmla="*/ 64 w 128"/>
                <a:gd name="T9" fmla="*/ 0 h 570"/>
                <a:gd name="T10" fmla="*/ 128 w 128"/>
                <a:gd name="T11" fmla="*/ 64 h 570"/>
                <a:gd name="T12" fmla="*/ 128 w 128"/>
                <a:gd name="T13" fmla="*/ 506 h 570"/>
                <a:gd name="T14" fmla="*/ 64 w 128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8" y="29"/>
                    <a:pt x="128" y="64"/>
                  </a:cubicBezTo>
                  <a:cubicBezTo>
                    <a:pt x="128" y="506"/>
                    <a:pt x="128" y="506"/>
                    <a:pt x="128" y="506"/>
                  </a:cubicBezTo>
                  <a:cubicBezTo>
                    <a:pt x="128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1"/>
            <p:cNvSpPr>
              <a:spLocks/>
            </p:cNvSpPr>
            <p:nvPr userDrawn="1"/>
          </p:nvSpPr>
          <p:spPr bwMode="auto">
            <a:xfrm>
              <a:off x="2959100" y="4175125"/>
              <a:ext cx="403225" cy="1816100"/>
            </a:xfrm>
            <a:custGeom>
              <a:avLst/>
              <a:gdLst>
                <a:gd name="T0" fmla="*/ 64 w 127"/>
                <a:gd name="T1" fmla="*/ 570 h 570"/>
                <a:gd name="T2" fmla="*/ 64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4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4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9" y="0"/>
                    <a:pt x="64" y="0"/>
                  </a:cubicBezTo>
                  <a:cubicBezTo>
                    <a:pt x="99" y="0"/>
                    <a:pt x="127" y="28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2"/>
            <p:cNvSpPr>
              <a:spLocks noEditPoints="1"/>
            </p:cNvSpPr>
            <p:nvPr userDrawn="1"/>
          </p:nvSpPr>
          <p:spPr bwMode="auto">
            <a:xfrm>
              <a:off x="1131888" y="4548188"/>
              <a:ext cx="323850" cy="809625"/>
            </a:xfrm>
            <a:custGeom>
              <a:avLst/>
              <a:gdLst>
                <a:gd name="T0" fmla="*/ 51 w 102"/>
                <a:gd name="T1" fmla="*/ 10 h 254"/>
                <a:gd name="T2" fmla="*/ 92 w 102"/>
                <a:gd name="T3" fmla="*/ 51 h 254"/>
                <a:gd name="T4" fmla="*/ 92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0 w 102"/>
                <a:gd name="T17" fmla="*/ 51 h 254"/>
                <a:gd name="T18" fmla="*/ 0 w 102"/>
                <a:gd name="T19" fmla="*/ 203 h 254"/>
                <a:gd name="T20" fmla="*/ 51 w 102"/>
                <a:gd name="T21" fmla="*/ 254 h 254"/>
                <a:gd name="T22" fmla="*/ 102 w 102"/>
                <a:gd name="T23" fmla="*/ 203 h 254"/>
                <a:gd name="T24" fmla="*/ 102 w 102"/>
                <a:gd name="T25" fmla="*/ 51 h 254"/>
                <a:gd name="T26" fmla="*/ 51 w 102"/>
                <a:gd name="T2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4" y="10"/>
                    <a:pt x="92" y="28"/>
                    <a:pt x="92" y="51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2" y="226"/>
                    <a:pt x="74" y="244"/>
                    <a:pt x="51" y="244"/>
                  </a:cubicBezTo>
                  <a:cubicBezTo>
                    <a:pt x="29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9" y="10"/>
                    <a:pt x="51" y="10"/>
                  </a:cubicBezTo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2"/>
                    <a:pt x="23" y="254"/>
                    <a:pt x="51" y="254"/>
                  </a:cubicBezTo>
                  <a:cubicBezTo>
                    <a:pt x="79" y="254"/>
                    <a:pt x="102" y="232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13"/>
            <p:cNvSpPr>
              <a:spLocks noEditPoints="1"/>
            </p:cNvSpPr>
            <p:nvPr userDrawn="1"/>
          </p:nvSpPr>
          <p:spPr bwMode="auto">
            <a:xfrm>
              <a:off x="565150" y="4175125"/>
              <a:ext cx="404813" cy="1816100"/>
            </a:xfrm>
            <a:custGeom>
              <a:avLst/>
              <a:gdLst>
                <a:gd name="T0" fmla="*/ 64 w 127"/>
                <a:gd name="T1" fmla="*/ 10 h 570"/>
                <a:gd name="T2" fmla="*/ 117 w 127"/>
                <a:gd name="T3" fmla="*/ 64 h 570"/>
                <a:gd name="T4" fmla="*/ 117 w 127"/>
                <a:gd name="T5" fmla="*/ 506 h 570"/>
                <a:gd name="T6" fmla="*/ 64 w 127"/>
                <a:gd name="T7" fmla="*/ 560 h 570"/>
                <a:gd name="T8" fmla="*/ 10 w 127"/>
                <a:gd name="T9" fmla="*/ 506 h 570"/>
                <a:gd name="T10" fmla="*/ 10 w 127"/>
                <a:gd name="T11" fmla="*/ 64 h 570"/>
                <a:gd name="T12" fmla="*/ 64 w 127"/>
                <a:gd name="T13" fmla="*/ 10 h 570"/>
                <a:gd name="T14" fmla="*/ 64 w 127"/>
                <a:gd name="T15" fmla="*/ 0 h 570"/>
                <a:gd name="T16" fmla="*/ 0 w 127"/>
                <a:gd name="T17" fmla="*/ 64 h 570"/>
                <a:gd name="T18" fmla="*/ 0 w 127"/>
                <a:gd name="T19" fmla="*/ 506 h 570"/>
                <a:gd name="T20" fmla="*/ 64 w 127"/>
                <a:gd name="T21" fmla="*/ 570 h 570"/>
                <a:gd name="T22" fmla="*/ 127 w 127"/>
                <a:gd name="T23" fmla="*/ 506 h 570"/>
                <a:gd name="T24" fmla="*/ 127 w 127"/>
                <a:gd name="T25" fmla="*/ 64 h 570"/>
                <a:gd name="T26" fmla="*/ 64 w 127"/>
                <a:gd name="T2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570">
                  <a:moveTo>
                    <a:pt x="64" y="10"/>
                  </a:moveTo>
                  <a:cubicBezTo>
                    <a:pt x="93" y="10"/>
                    <a:pt x="117" y="34"/>
                    <a:pt x="117" y="64"/>
                  </a:cubicBezTo>
                  <a:cubicBezTo>
                    <a:pt x="117" y="506"/>
                    <a:pt x="117" y="506"/>
                    <a:pt x="117" y="506"/>
                  </a:cubicBezTo>
                  <a:cubicBezTo>
                    <a:pt x="117" y="536"/>
                    <a:pt x="93" y="560"/>
                    <a:pt x="64" y="560"/>
                  </a:cubicBezTo>
                  <a:cubicBezTo>
                    <a:pt x="34" y="560"/>
                    <a:pt x="10" y="536"/>
                    <a:pt x="10" y="506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541"/>
                    <a:pt x="29" y="570"/>
                    <a:pt x="64" y="570"/>
                  </a:cubicBezTo>
                  <a:cubicBezTo>
                    <a:pt x="99" y="570"/>
                    <a:pt x="127" y="541"/>
                    <a:pt x="127" y="506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8"/>
                    <a:pt x="99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4"/>
            <p:cNvSpPr>
              <a:spLocks/>
            </p:cNvSpPr>
            <p:nvPr userDrawn="1"/>
          </p:nvSpPr>
          <p:spPr bwMode="auto">
            <a:xfrm>
              <a:off x="10434638" y="4092575"/>
              <a:ext cx="323850" cy="812800"/>
            </a:xfrm>
            <a:custGeom>
              <a:avLst/>
              <a:gdLst>
                <a:gd name="T0" fmla="*/ 51 w 102"/>
                <a:gd name="T1" fmla="*/ 255 h 255"/>
                <a:gd name="T2" fmla="*/ 51 w 102"/>
                <a:gd name="T3" fmla="*/ 255 h 255"/>
                <a:gd name="T4" fmla="*/ 0 w 102"/>
                <a:gd name="T5" fmla="*/ 204 h 255"/>
                <a:gd name="T6" fmla="*/ 0 w 102"/>
                <a:gd name="T7" fmla="*/ 51 h 255"/>
                <a:gd name="T8" fmla="*/ 51 w 102"/>
                <a:gd name="T9" fmla="*/ 0 h 255"/>
                <a:gd name="T10" fmla="*/ 102 w 102"/>
                <a:gd name="T11" fmla="*/ 51 h 255"/>
                <a:gd name="T12" fmla="*/ 102 w 102"/>
                <a:gd name="T13" fmla="*/ 204 h 255"/>
                <a:gd name="T14" fmla="*/ 51 w 102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5">
                  <a:moveTo>
                    <a:pt x="51" y="255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23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2" y="232"/>
                    <a:pt x="79" y="255"/>
                    <a:pt x="51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5"/>
            <p:cNvSpPr>
              <a:spLocks/>
            </p:cNvSpPr>
            <p:nvPr userDrawn="1"/>
          </p:nvSpPr>
          <p:spPr bwMode="auto">
            <a:xfrm>
              <a:off x="10110788" y="4564063"/>
              <a:ext cx="193675" cy="325438"/>
            </a:xfrm>
            <a:custGeom>
              <a:avLst/>
              <a:gdLst>
                <a:gd name="T0" fmla="*/ 31 w 61"/>
                <a:gd name="T1" fmla="*/ 102 h 102"/>
                <a:gd name="T2" fmla="*/ 31 w 61"/>
                <a:gd name="T3" fmla="*/ 102 h 102"/>
                <a:gd name="T4" fmla="*/ 0 w 61"/>
                <a:gd name="T5" fmla="*/ 71 h 102"/>
                <a:gd name="T6" fmla="*/ 0 w 61"/>
                <a:gd name="T7" fmla="*/ 30 h 102"/>
                <a:gd name="T8" fmla="*/ 31 w 61"/>
                <a:gd name="T9" fmla="*/ 0 h 102"/>
                <a:gd name="T10" fmla="*/ 61 w 61"/>
                <a:gd name="T11" fmla="*/ 30 h 102"/>
                <a:gd name="T12" fmla="*/ 61 w 61"/>
                <a:gd name="T13" fmla="*/ 71 h 102"/>
                <a:gd name="T14" fmla="*/ 31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1" y="102"/>
                  </a:moveTo>
                  <a:cubicBezTo>
                    <a:pt x="31" y="102"/>
                    <a:pt x="31" y="102"/>
                    <a:pt x="31" y="102"/>
                  </a:cubicBezTo>
                  <a:cubicBezTo>
                    <a:pt x="14" y="102"/>
                    <a:pt x="0" y="88"/>
                    <a:pt x="0" y="7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1" y="14"/>
                    <a:pt x="61" y="30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88"/>
                    <a:pt x="48" y="102"/>
                    <a:pt x="31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6"/>
            <p:cNvSpPr>
              <a:spLocks/>
            </p:cNvSpPr>
            <p:nvPr userDrawn="1"/>
          </p:nvSpPr>
          <p:spPr bwMode="auto">
            <a:xfrm>
              <a:off x="10920413" y="3462338"/>
              <a:ext cx="403225" cy="1814513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3" y="0"/>
                  </a:cubicBezTo>
                  <a:cubicBezTo>
                    <a:pt x="98" y="0"/>
                    <a:pt x="127" y="29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8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7"/>
            <p:cNvSpPr>
              <a:spLocks/>
            </p:cNvSpPr>
            <p:nvPr userDrawn="1"/>
          </p:nvSpPr>
          <p:spPr bwMode="auto">
            <a:xfrm>
              <a:off x="11487150" y="4175125"/>
              <a:ext cx="403225" cy="1816100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9" y="0"/>
                    <a:pt x="127" y="28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8"/>
            <p:cNvSpPr>
              <a:spLocks noEditPoints="1"/>
            </p:cNvSpPr>
            <p:nvPr userDrawn="1"/>
          </p:nvSpPr>
          <p:spPr bwMode="auto">
            <a:xfrm>
              <a:off x="8367713" y="4159250"/>
              <a:ext cx="325438" cy="809625"/>
            </a:xfrm>
            <a:custGeom>
              <a:avLst/>
              <a:gdLst>
                <a:gd name="T0" fmla="*/ 51 w 102"/>
                <a:gd name="T1" fmla="*/ 10 h 254"/>
                <a:gd name="T2" fmla="*/ 92 w 102"/>
                <a:gd name="T3" fmla="*/ 51 h 254"/>
                <a:gd name="T4" fmla="*/ 92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51 w 102"/>
                <a:gd name="T17" fmla="*/ 0 h 254"/>
                <a:gd name="T18" fmla="*/ 0 w 102"/>
                <a:gd name="T19" fmla="*/ 51 h 254"/>
                <a:gd name="T20" fmla="*/ 0 w 102"/>
                <a:gd name="T21" fmla="*/ 203 h 254"/>
                <a:gd name="T22" fmla="*/ 51 w 102"/>
                <a:gd name="T23" fmla="*/ 254 h 254"/>
                <a:gd name="T24" fmla="*/ 102 w 102"/>
                <a:gd name="T25" fmla="*/ 203 h 254"/>
                <a:gd name="T26" fmla="*/ 102 w 102"/>
                <a:gd name="T27" fmla="*/ 51 h 254"/>
                <a:gd name="T28" fmla="*/ 51 w 102"/>
                <a:gd name="T2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3" y="10"/>
                    <a:pt x="92" y="28"/>
                    <a:pt x="92" y="51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2" y="226"/>
                    <a:pt x="73" y="244"/>
                    <a:pt x="51" y="244"/>
                  </a:cubicBezTo>
                  <a:cubicBezTo>
                    <a:pt x="28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8" y="10"/>
                    <a:pt x="51" y="10"/>
                  </a:cubicBezTo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3" y="254"/>
                    <a:pt x="51" y="254"/>
                  </a:cubicBezTo>
                  <a:cubicBezTo>
                    <a:pt x="79" y="254"/>
                    <a:pt x="102" y="231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9"/>
            <p:cNvSpPr>
              <a:spLocks/>
            </p:cNvSpPr>
            <p:nvPr userDrawn="1"/>
          </p:nvSpPr>
          <p:spPr bwMode="auto">
            <a:xfrm>
              <a:off x="9658350" y="4548188"/>
              <a:ext cx="322263" cy="809625"/>
            </a:xfrm>
            <a:custGeom>
              <a:avLst/>
              <a:gdLst>
                <a:gd name="T0" fmla="*/ 51 w 101"/>
                <a:gd name="T1" fmla="*/ 254 h 254"/>
                <a:gd name="T2" fmla="*/ 51 w 101"/>
                <a:gd name="T3" fmla="*/ 254 h 254"/>
                <a:gd name="T4" fmla="*/ 0 w 101"/>
                <a:gd name="T5" fmla="*/ 203 h 254"/>
                <a:gd name="T6" fmla="*/ 0 w 101"/>
                <a:gd name="T7" fmla="*/ 51 h 254"/>
                <a:gd name="T8" fmla="*/ 51 w 101"/>
                <a:gd name="T9" fmla="*/ 0 h 254"/>
                <a:gd name="T10" fmla="*/ 101 w 101"/>
                <a:gd name="T11" fmla="*/ 51 h 254"/>
                <a:gd name="T12" fmla="*/ 101 w 101"/>
                <a:gd name="T13" fmla="*/ 203 h 254"/>
                <a:gd name="T14" fmla="*/ 51 w 101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54">
                  <a:moveTo>
                    <a:pt x="51" y="254"/>
                  </a:moveTo>
                  <a:cubicBezTo>
                    <a:pt x="51" y="254"/>
                    <a:pt x="51" y="254"/>
                    <a:pt x="51" y="254"/>
                  </a:cubicBezTo>
                  <a:cubicBezTo>
                    <a:pt x="22" y="254"/>
                    <a:pt x="0" y="232"/>
                    <a:pt x="0" y="20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2" y="0"/>
                    <a:pt x="51" y="0"/>
                  </a:cubicBezTo>
                  <a:cubicBezTo>
                    <a:pt x="79" y="0"/>
                    <a:pt x="101" y="23"/>
                    <a:pt x="101" y="51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1" y="232"/>
                    <a:pt x="79" y="254"/>
                    <a:pt x="51" y="2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20"/>
            <p:cNvSpPr>
              <a:spLocks noEditPoints="1"/>
            </p:cNvSpPr>
            <p:nvPr userDrawn="1"/>
          </p:nvSpPr>
          <p:spPr bwMode="auto">
            <a:xfrm>
              <a:off x="8855075" y="3525838"/>
              <a:ext cx="403225" cy="1816100"/>
            </a:xfrm>
            <a:custGeom>
              <a:avLst/>
              <a:gdLst>
                <a:gd name="T0" fmla="*/ 63 w 127"/>
                <a:gd name="T1" fmla="*/ 11 h 570"/>
                <a:gd name="T2" fmla="*/ 117 w 127"/>
                <a:gd name="T3" fmla="*/ 64 h 570"/>
                <a:gd name="T4" fmla="*/ 117 w 127"/>
                <a:gd name="T5" fmla="*/ 507 h 570"/>
                <a:gd name="T6" fmla="*/ 63 w 127"/>
                <a:gd name="T7" fmla="*/ 560 h 570"/>
                <a:gd name="T8" fmla="*/ 10 w 127"/>
                <a:gd name="T9" fmla="*/ 507 h 570"/>
                <a:gd name="T10" fmla="*/ 10 w 127"/>
                <a:gd name="T11" fmla="*/ 64 h 570"/>
                <a:gd name="T12" fmla="*/ 63 w 127"/>
                <a:gd name="T13" fmla="*/ 11 h 570"/>
                <a:gd name="T14" fmla="*/ 63 w 127"/>
                <a:gd name="T15" fmla="*/ 0 h 570"/>
                <a:gd name="T16" fmla="*/ 0 w 127"/>
                <a:gd name="T17" fmla="*/ 64 h 570"/>
                <a:gd name="T18" fmla="*/ 0 w 127"/>
                <a:gd name="T19" fmla="*/ 507 h 570"/>
                <a:gd name="T20" fmla="*/ 63 w 127"/>
                <a:gd name="T21" fmla="*/ 570 h 570"/>
                <a:gd name="T22" fmla="*/ 127 w 127"/>
                <a:gd name="T23" fmla="*/ 507 h 570"/>
                <a:gd name="T24" fmla="*/ 127 w 127"/>
                <a:gd name="T25" fmla="*/ 64 h 570"/>
                <a:gd name="T26" fmla="*/ 63 w 127"/>
                <a:gd name="T2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570">
                  <a:moveTo>
                    <a:pt x="63" y="11"/>
                  </a:moveTo>
                  <a:cubicBezTo>
                    <a:pt x="93" y="11"/>
                    <a:pt x="117" y="35"/>
                    <a:pt x="117" y="64"/>
                  </a:cubicBezTo>
                  <a:cubicBezTo>
                    <a:pt x="117" y="507"/>
                    <a:pt x="117" y="507"/>
                    <a:pt x="117" y="507"/>
                  </a:cubicBezTo>
                  <a:cubicBezTo>
                    <a:pt x="117" y="536"/>
                    <a:pt x="93" y="560"/>
                    <a:pt x="63" y="560"/>
                  </a:cubicBezTo>
                  <a:cubicBezTo>
                    <a:pt x="34" y="560"/>
                    <a:pt x="10" y="536"/>
                    <a:pt x="10" y="507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35"/>
                    <a:pt x="34" y="11"/>
                    <a:pt x="63" y="11"/>
                  </a:cubicBezTo>
                  <a:moveTo>
                    <a:pt x="63" y="0"/>
                  </a:moveTo>
                  <a:cubicBezTo>
                    <a:pt x="28" y="0"/>
                    <a:pt x="0" y="29"/>
                    <a:pt x="0" y="64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42"/>
                    <a:pt x="28" y="570"/>
                    <a:pt x="63" y="570"/>
                  </a:cubicBezTo>
                  <a:cubicBezTo>
                    <a:pt x="98" y="570"/>
                    <a:pt x="127" y="542"/>
                    <a:pt x="127" y="507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9"/>
                    <a:pt x="98" y="0"/>
                    <a:pt x="6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21"/>
            <p:cNvSpPr>
              <a:spLocks noEditPoints="1"/>
            </p:cNvSpPr>
            <p:nvPr userDrawn="1"/>
          </p:nvSpPr>
          <p:spPr bwMode="auto">
            <a:xfrm>
              <a:off x="4075113" y="4159250"/>
              <a:ext cx="323850" cy="809625"/>
            </a:xfrm>
            <a:custGeom>
              <a:avLst/>
              <a:gdLst>
                <a:gd name="T0" fmla="*/ 51 w 102"/>
                <a:gd name="T1" fmla="*/ 10 h 254"/>
                <a:gd name="T2" fmla="*/ 92 w 102"/>
                <a:gd name="T3" fmla="*/ 51 h 254"/>
                <a:gd name="T4" fmla="*/ 92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0 w 102"/>
                <a:gd name="T17" fmla="*/ 51 h 254"/>
                <a:gd name="T18" fmla="*/ 0 w 102"/>
                <a:gd name="T19" fmla="*/ 203 h 254"/>
                <a:gd name="T20" fmla="*/ 51 w 102"/>
                <a:gd name="T21" fmla="*/ 254 h 254"/>
                <a:gd name="T22" fmla="*/ 102 w 102"/>
                <a:gd name="T23" fmla="*/ 203 h 254"/>
                <a:gd name="T24" fmla="*/ 102 w 102"/>
                <a:gd name="T25" fmla="*/ 51 h 254"/>
                <a:gd name="T26" fmla="*/ 51 w 102"/>
                <a:gd name="T2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4" y="10"/>
                    <a:pt x="92" y="28"/>
                    <a:pt x="92" y="51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2" y="226"/>
                    <a:pt x="74" y="244"/>
                    <a:pt x="51" y="244"/>
                  </a:cubicBezTo>
                  <a:cubicBezTo>
                    <a:pt x="29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9" y="10"/>
                    <a:pt x="51" y="10"/>
                  </a:cubicBezTo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3" y="254"/>
                    <a:pt x="51" y="254"/>
                  </a:cubicBezTo>
                  <a:cubicBezTo>
                    <a:pt x="79" y="254"/>
                    <a:pt x="102" y="231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22"/>
            <p:cNvSpPr>
              <a:spLocks noEditPoints="1"/>
            </p:cNvSpPr>
            <p:nvPr userDrawn="1"/>
          </p:nvSpPr>
          <p:spPr bwMode="auto">
            <a:xfrm>
              <a:off x="4560888" y="3525838"/>
              <a:ext cx="403225" cy="1816100"/>
            </a:xfrm>
            <a:custGeom>
              <a:avLst/>
              <a:gdLst>
                <a:gd name="T0" fmla="*/ 63 w 127"/>
                <a:gd name="T1" fmla="*/ 11 h 570"/>
                <a:gd name="T2" fmla="*/ 117 w 127"/>
                <a:gd name="T3" fmla="*/ 64 h 570"/>
                <a:gd name="T4" fmla="*/ 117 w 127"/>
                <a:gd name="T5" fmla="*/ 507 h 570"/>
                <a:gd name="T6" fmla="*/ 63 w 127"/>
                <a:gd name="T7" fmla="*/ 560 h 570"/>
                <a:gd name="T8" fmla="*/ 10 w 127"/>
                <a:gd name="T9" fmla="*/ 507 h 570"/>
                <a:gd name="T10" fmla="*/ 10 w 127"/>
                <a:gd name="T11" fmla="*/ 64 h 570"/>
                <a:gd name="T12" fmla="*/ 63 w 127"/>
                <a:gd name="T13" fmla="*/ 11 h 570"/>
                <a:gd name="T14" fmla="*/ 63 w 127"/>
                <a:gd name="T15" fmla="*/ 0 h 570"/>
                <a:gd name="T16" fmla="*/ 0 w 127"/>
                <a:gd name="T17" fmla="*/ 64 h 570"/>
                <a:gd name="T18" fmla="*/ 0 w 127"/>
                <a:gd name="T19" fmla="*/ 507 h 570"/>
                <a:gd name="T20" fmla="*/ 63 w 127"/>
                <a:gd name="T21" fmla="*/ 570 h 570"/>
                <a:gd name="T22" fmla="*/ 127 w 127"/>
                <a:gd name="T23" fmla="*/ 507 h 570"/>
                <a:gd name="T24" fmla="*/ 127 w 127"/>
                <a:gd name="T25" fmla="*/ 64 h 570"/>
                <a:gd name="T26" fmla="*/ 63 w 127"/>
                <a:gd name="T2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570">
                  <a:moveTo>
                    <a:pt x="63" y="11"/>
                  </a:moveTo>
                  <a:cubicBezTo>
                    <a:pt x="93" y="11"/>
                    <a:pt x="117" y="35"/>
                    <a:pt x="117" y="64"/>
                  </a:cubicBezTo>
                  <a:cubicBezTo>
                    <a:pt x="117" y="507"/>
                    <a:pt x="117" y="507"/>
                    <a:pt x="117" y="507"/>
                  </a:cubicBezTo>
                  <a:cubicBezTo>
                    <a:pt x="117" y="536"/>
                    <a:pt x="93" y="560"/>
                    <a:pt x="63" y="560"/>
                  </a:cubicBezTo>
                  <a:cubicBezTo>
                    <a:pt x="34" y="560"/>
                    <a:pt x="10" y="536"/>
                    <a:pt x="10" y="507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35"/>
                    <a:pt x="34" y="11"/>
                    <a:pt x="63" y="11"/>
                  </a:cubicBezTo>
                  <a:moveTo>
                    <a:pt x="63" y="0"/>
                  </a:moveTo>
                  <a:cubicBezTo>
                    <a:pt x="28" y="0"/>
                    <a:pt x="0" y="29"/>
                    <a:pt x="0" y="64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42"/>
                    <a:pt x="28" y="570"/>
                    <a:pt x="63" y="570"/>
                  </a:cubicBezTo>
                  <a:cubicBezTo>
                    <a:pt x="99" y="570"/>
                    <a:pt x="127" y="542"/>
                    <a:pt x="127" y="507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9"/>
                    <a:pt x="99" y="0"/>
                    <a:pt x="6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23"/>
            <p:cNvSpPr>
              <a:spLocks/>
            </p:cNvSpPr>
            <p:nvPr userDrawn="1"/>
          </p:nvSpPr>
          <p:spPr bwMode="auto">
            <a:xfrm>
              <a:off x="9093200" y="4175125"/>
              <a:ext cx="403225" cy="1816100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8" y="0"/>
                    <a:pt x="127" y="28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8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24"/>
            <p:cNvSpPr>
              <a:spLocks noEditPoints="1"/>
            </p:cNvSpPr>
            <p:nvPr userDrawn="1"/>
          </p:nvSpPr>
          <p:spPr bwMode="auto">
            <a:xfrm>
              <a:off x="5940425" y="3981450"/>
              <a:ext cx="323850" cy="808038"/>
            </a:xfrm>
            <a:custGeom>
              <a:avLst/>
              <a:gdLst>
                <a:gd name="T0" fmla="*/ 51 w 102"/>
                <a:gd name="T1" fmla="*/ 10 h 254"/>
                <a:gd name="T2" fmla="*/ 91 w 102"/>
                <a:gd name="T3" fmla="*/ 51 h 254"/>
                <a:gd name="T4" fmla="*/ 91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0 w 102"/>
                <a:gd name="T17" fmla="*/ 51 h 254"/>
                <a:gd name="T18" fmla="*/ 0 w 102"/>
                <a:gd name="T19" fmla="*/ 203 h 254"/>
                <a:gd name="T20" fmla="*/ 51 w 102"/>
                <a:gd name="T21" fmla="*/ 254 h 254"/>
                <a:gd name="T22" fmla="*/ 102 w 102"/>
                <a:gd name="T23" fmla="*/ 203 h 254"/>
                <a:gd name="T24" fmla="*/ 102 w 102"/>
                <a:gd name="T25" fmla="*/ 51 h 254"/>
                <a:gd name="T26" fmla="*/ 51 w 102"/>
                <a:gd name="T2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3" y="10"/>
                    <a:pt x="91" y="28"/>
                    <a:pt x="91" y="51"/>
                  </a:cubicBezTo>
                  <a:cubicBezTo>
                    <a:pt x="91" y="203"/>
                    <a:pt x="91" y="203"/>
                    <a:pt x="91" y="203"/>
                  </a:cubicBezTo>
                  <a:cubicBezTo>
                    <a:pt x="91" y="226"/>
                    <a:pt x="73" y="244"/>
                    <a:pt x="51" y="244"/>
                  </a:cubicBezTo>
                  <a:cubicBezTo>
                    <a:pt x="28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8" y="10"/>
                    <a:pt x="51" y="10"/>
                  </a:cubicBezTo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3" y="254"/>
                    <a:pt x="51" y="254"/>
                  </a:cubicBezTo>
                  <a:cubicBezTo>
                    <a:pt x="79" y="254"/>
                    <a:pt x="102" y="231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25"/>
            <p:cNvSpPr>
              <a:spLocks/>
            </p:cNvSpPr>
            <p:nvPr userDrawn="1"/>
          </p:nvSpPr>
          <p:spPr bwMode="auto">
            <a:xfrm>
              <a:off x="8008938" y="4449763"/>
              <a:ext cx="193675" cy="323850"/>
            </a:xfrm>
            <a:custGeom>
              <a:avLst/>
              <a:gdLst>
                <a:gd name="T0" fmla="*/ 31 w 61"/>
                <a:gd name="T1" fmla="*/ 102 h 102"/>
                <a:gd name="T2" fmla="*/ 31 w 61"/>
                <a:gd name="T3" fmla="*/ 102 h 102"/>
                <a:gd name="T4" fmla="*/ 0 w 61"/>
                <a:gd name="T5" fmla="*/ 72 h 102"/>
                <a:gd name="T6" fmla="*/ 0 w 61"/>
                <a:gd name="T7" fmla="*/ 31 h 102"/>
                <a:gd name="T8" fmla="*/ 31 w 61"/>
                <a:gd name="T9" fmla="*/ 0 h 102"/>
                <a:gd name="T10" fmla="*/ 61 w 61"/>
                <a:gd name="T11" fmla="*/ 31 h 102"/>
                <a:gd name="T12" fmla="*/ 61 w 61"/>
                <a:gd name="T13" fmla="*/ 72 h 102"/>
                <a:gd name="T14" fmla="*/ 31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1" y="102"/>
                  </a:moveTo>
                  <a:cubicBezTo>
                    <a:pt x="31" y="102"/>
                    <a:pt x="31" y="102"/>
                    <a:pt x="31" y="102"/>
                  </a:cubicBezTo>
                  <a:cubicBezTo>
                    <a:pt x="14" y="102"/>
                    <a:pt x="0" y="89"/>
                    <a:pt x="0" y="7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7" y="0"/>
                    <a:pt x="61" y="14"/>
                    <a:pt x="61" y="31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1" y="89"/>
                    <a:pt x="47" y="102"/>
                    <a:pt x="31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6"/>
            <p:cNvSpPr>
              <a:spLocks noEditPoints="1"/>
            </p:cNvSpPr>
            <p:nvPr userDrawn="1"/>
          </p:nvSpPr>
          <p:spPr bwMode="auto">
            <a:xfrm>
              <a:off x="5616575" y="4449763"/>
              <a:ext cx="193675" cy="323850"/>
            </a:xfrm>
            <a:custGeom>
              <a:avLst/>
              <a:gdLst>
                <a:gd name="T0" fmla="*/ 30 w 61"/>
                <a:gd name="T1" fmla="*/ 11 h 102"/>
                <a:gd name="T2" fmla="*/ 51 w 61"/>
                <a:gd name="T3" fmla="*/ 31 h 102"/>
                <a:gd name="T4" fmla="*/ 51 w 61"/>
                <a:gd name="T5" fmla="*/ 72 h 102"/>
                <a:gd name="T6" fmla="*/ 30 w 61"/>
                <a:gd name="T7" fmla="*/ 92 h 102"/>
                <a:gd name="T8" fmla="*/ 10 w 61"/>
                <a:gd name="T9" fmla="*/ 72 h 102"/>
                <a:gd name="T10" fmla="*/ 10 w 61"/>
                <a:gd name="T11" fmla="*/ 31 h 102"/>
                <a:gd name="T12" fmla="*/ 30 w 61"/>
                <a:gd name="T13" fmla="*/ 11 h 102"/>
                <a:gd name="T14" fmla="*/ 30 w 61"/>
                <a:gd name="T15" fmla="*/ 0 h 102"/>
                <a:gd name="T16" fmla="*/ 0 w 61"/>
                <a:gd name="T17" fmla="*/ 31 h 102"/>
                <a:gd name="T18" fmla="*/ 0 w 61"/>
                <a:gd name="T19" fmla="*/ 72 h 102"/>
                <a:gd name="T20" fmla="*/ 30 w 61"/>
                <a:gd name="T21" fmla="*/ 102 h 102"/>
                <a:gd name="T22" fmla="*/ 61 w 61"/>
                <a:gd name="T23" fmla="*/ 72 h 102"/>
                <a:gd name="T24" fmla="*/ 61 w 61"/>
                <a:gd name="T25" fmla="*/ 31 h 102"/>
                <a:gd name="T26" fmla="*/ 30 w 61"/>
                <a:gd name="T2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2">
                  <a:moveTo>
                    <a:pt x="30" y="11"/>
                  </a:moveTo>
                  <a:cubicBezTo>
                    <a:pt x="42" y="11"/>
                    <a:pt x="51" y="20"/>
                    <a:pt x="51" y="31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83"/>
                    <a:pt x="42" y="92"/>
                    <a:pt x="30" y="92"/>
                  </a:cubicBezTo>
                  <a:cubicBezTo>
                    <a:pt x="19" y="92"/>
                    <a:pt x="10" y="83"/>
                    <a:pt x="10" y="7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20"/>
                    <a:pt x="19" y="11"/>
                    <a:pt x="30" y="11"/>
                  </a:cubicBezTo>
                  <a:moveTo>
                    <a:pt x="30" y="0"/>
                  </a:moveTo>
                  <a:cubicBezTo>
                    <a:pt x="14" y="0"/>
                    <a:pt x="0" y="14"/>
                    <a:pt x="0" y="3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9"/>
                    <a:pt x="14" y="102"/>
                    <a:pt x="30" y="102"/>
                  </a:cubicBezTo>
                  <a:cubicBezTo>
                    <a:pt x="47" y="102"/>
                    <a:pt x="61" y="89"/>
                    <a:pt x="61" y="72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27"/>
            <p:cNvSpPr>
              <a:spLocks/>
            </p:cNvSpPr>
            <p:nvPr userDrawn="1"/>
          </p:nvSpPr>
          <p:spPr bwMode="auto">
            <a:xfrm>
              <a:off x="7558088" y="4433888"/>
              <a:ext cx="320675" cy="811213"/>
            </a:xfrm>
            <a:custGeom>
              <a:avLst/>
              <a:gdLst>
                <a:gd name="T0" fmla="*/ 50 w 101"/>
                <a:gd name="T1" fmla="*/ 255 h 255"/>
                <a:gd name="T2" fmla="*/ 50 w 101"/>
                <a:gd name="T3" fmla="*/ 255 h 255"/>
                <a:gd name="T4" fmla="*/ 0 w 101"/>
                <a:gd name="T5" fmla="*/ 204 h 255"/>
                <a:gd name="T6" fmla="*/ 0 w 101"/>
                <a:gd name="T7" fmla="*/ 51 h 255"/>
                <a:gd name="T8" fmla="*/ 50 w 101"/>
                <a:gd name="T9" fmla="*/ 0 h 255"/>
                <a:gd name="T10" fmla="*/ 101 w 101"/>
                <a:gd name="T11" fmla="*/ 51 h 255"/>
                <a:gd name="T12" fmla="*/ 101 w 101"/>
                <a:gd name="T13" fmla="*/ 204 h 255"/>
                <a:gd name="T14" fmla="*/ 50 w 101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55">
                  <a:moveTo>
                    <a:pt x="50" y="255"/>
                  </a:moveTo>
                  <a:cubicBezTo>
                    <a:pt x="50" y="255"/>
                    <a:pt x="50" y="255"/>
                    <a:pt x="50" y="255"/>
                  </a:cubicBezTo>
                  <a:cubicBezTo>
                    <a:pt x="22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2" y="0"/>
                    <a:pt x="50" y="0"/>
                  </a:cubicBezTo>
                  <a:cubicBezTo>
                    <a:pt x="79" y="0"/>
                    <a:pt x="101" y="23"/>
                    <a:pt x="101" y="51"/>
                  </a:cubicBezTo>
                  <a:cubicBezTo>
                    <a:pt x="101" y="204"/>
                    <a:pt x="101" y="204"/>
                    <a:pt x="101" y="204"/>
                  </a:cubicBezTo>
                  <a:cubicBezTo>
                    <a:pt x="101" y="232"/>
                    <a:pt x="79" y="255"/>
                    <a:pt x="50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28"/>
            <p:cNvSpPr>
              <a:spLocks/>
            </p:cNvSpPr>
            <p:nvPr userDrawn="1"/>
          </p:nvSpPr>
          <p:spPr bwMode="auto">
            <a:xfrm>
              <a:off x="6423025" y="3348038"/>
              <a:ext cx="406400" cy="1814513"/>
            </a:xfrm>
            <a:custGeom>
              <a:avLst/>
              <a:gdLst>
                <a:gd name="T0" fmla="*/ 64 w 128"/>
                <a:gd name="T1" fmla="*/ 570 h 570"/>
                <a:gd name="T2" fmla="*/ 64 w 128"/>
                <a:gd name="T3" fmla="*/ 570 h 570"/>
                <a:gd name="T4" fmla="*/ 0 w 128"/>
                <a:gd name="T5" fmla="*/ 507 h 570"/>
                <a:gd name="T6" fmla="*/ 0 w 128"/>
                <a:gd name="T7" fmla="*/ 64 h 570"/>
                <a:gd name="T8" fmla="*/ 64 w 128"/>
                <a:gd name="T9" fmla="*/ 0 h 570"/>
                <a:gd name="T10" fmla="*/ 128 w 128"/>
                <a:gd name="T11" fmla="*/ 64 h 570"/>
                <a:gd name="T12" fmla="*/ 128 w 128"/>
                <a:gd name="T13" fmla="*/ 507 h 570"/>
                <a:gd name="T14" fmla="*/ 64 w 128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2"/>
                    <a:pt x="0" y="50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8" y="29"/>
                    <a:pt x="128" y="64"/>
                  </a:cubicBezTo>
                  <a:cubicBezTo>
                    <a:pt x="128" y="507"/>
                    <a:pt x="128" y="507"/>
                    <a:pt x="128" y="507"/>
                  </a:cubicBezTo>
                  <a:cubicBezTo>
                    <a:pt x="128" y="542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29"/>
            <p:cNvSpPr>
              <a:spLocks/>
            </p:cNvSpPr>
            <p:nvPr userDrawn="1"/>
          </p:nvSpPr>
          <p:spPr bwMode="auto">
            <a:xfrm>
              <a:off x="6992938" y="4060825"/>
              <a:ext cx="403225" cy="1816100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7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7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2"/>
                    <a:pt x="0" y="50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3" y="0"/>
                  </a:cubicBezTo>
                  <a:cubicBezTo>
                    <a:pt x="98" y="0"/>
                    <a:pt x="127" y="29"/>
                    <a:pt x="127" y="64"/>
                  </a:cubicBezTo>
                  <a:cubicBezTo>
                    <a:pt x="127" y="507"/>
                    <a:pt x="127" y="507"/>
                    <a:pt x="127" y="507"/>
                  </a:cubicBezTo>
                  <a:cubicBezTo>
                    <a:pt x="127" y="542"/>
                    <a:pt x="98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30"/>
            <p:cNvSpPr>
              <a:spLocks/>
            </p:cNvSpPr>
            <p:nvPr userDrawn="1"/>
          </p:nvSpPr>
          <p:spPr bwMode="auto">
            <a:xfrm>
              <a:off x="5438775" y="4627563"/>
              <a:ext cx="323850" cy="812800"/>
            </a:xfrm>
            <a:custGeom>
              <a:avLst/>
              <a:gdLst>
                <a:gd name="T0" fmla="*/ 51 w 102"/>
                <a:gd name="T1" fmla="*/ 255 h 255"/>
                <a:gd name="T2" fmla="*/ 51 w 102"/>
                <a:gd name="T3" fmla="*/ 255 h 255"/>
                <a:gd name="T4" fmla="*/ 0 w 102"/>
                <a:gd name="T5" fmla="*/ 204 h 255"/>
                <a:gd name="T6" fmla="*/ 0 w 102"/>
                <a:gd name="T7" fmla="*/ 51 h 255"/>
                <a:gd name="T8" fmla="*/ 51 w 102"/>
                <a:gd name="T9" fmla="*/ 0 h 255"/>
                <a:gd name="T10" fmla="*/ 102 w 102"/>
                <a:gd name="T11" fmla="*/ 51 h 255"/>
                <a:gd name="T12" fmla="*/ 102 w 102"/>
                <a:gd name="T13" fmla="*/ 204 h 255"/>
                <a:gd name="T14" fmla="*/ 51 w 102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5">
                  <a:moveTo>
                    <a:pt x="51" y="255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23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2" y="232"/>
                    <a:pt x="79" y="255"/>
                    <a:pt x="51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31"/>
            <p:cNvSpPr>
              <a:spLocks/>
            </p:cNvSpPr>
            <p:nvPr userDrawn="1"/>
          </p:nvSpPr>
          <p:spPr bwMode="auto">
            <a:xfrm>
              <a:off x="4872038" y="3981450"/>
              <a:ext cx="403225" cy="1814513"/>
            </a:xfrm>
            <a:custGeom>
              <a:avLst/>
              <a:gdLst>
                <a:gd name="T0" fmla="*/ 64 w 127"/>
                <a:gd name="T1" fmla="*/ 570 h 570"/>
                <a:gd name="T2" fmla="*/ 64 w 127"/>
                <a:gd name="T3" fmla="*/ 570 h 570"/>
                <a:gd name="T4" fmla="*/ 0 w 127"/>
                <a:gd name="T5" fmla="*/ 506 h 570"/>
                <a:gd name="T6" fmla="*/ 0 w 127"/>
                <a:gd name="T7" fmla="*/ 63 h 570"/>
                <a:gd name="T8" fmla="*/ 64 w 127"/>
                <a:gd name="T9" fmla="*/ 0 h 570"/>
                <a:gd name="T10" fmla="*/ 127 w 127"/>
                <a:gd name="T11" fmla="*/ 63 h 570"/>
                <a:gd name="T12" fmla="*/ 127 w 127"/>
                <a:gd name="T13" fmla="*/ 506 h 570"/>
                <a:gd name="T14" fmla="*/ 64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9" y="0"/>
                    <a:pt x="64" y="0"/>
                  </a:cubicBezTo>
                  <a:cubicBezTo>
                    <a:pt x="99" y="0"/>
                    <a:pt x="127" y="28"/>
                    <a:pt x="127" y="63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32"/>
            <p:cNvSpPr>
              <a:spLocks/>
            </p:cNvSpPr>
            <p:nvPr userDrawn="1"/>
          </p:nvSpPr>
          <p:spPr bwMode="auto">
            <a:xfrm>
              <a:off x="0" y="4095750"/>
              <a:ext cx="152400" cy="809625"/>
            </a:xfrm>
            <a:custGeom>
              <a:avLst/>
              <a:gdLst>
                <a:gd name="T0" fmla="*/ 0 w 48"/>
                <a:gd name="T1" fmla="*/ 0 h 254"/>
                <a:gd name="T2" fmla="*/ 0 w 48"/>
                <a:gd name="T3" fmla="*/ 254 h 254"/>
                <a:gd name="T4" fmla="*/ 48 w 48"/>
                <a:gd name="T5" fmla="*/ 203 h 254"/>
                <a:gd name="T6" fmla="*/ 48 w 48"/>
                <a:gd name="T7" fmla="*/ 50 h 254"/>
                <a:gd name="T8" fmla="*/ 0 w 48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54">
                  <a:moveTo>
                    <a:pt x="0" y="0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27" y="252"/>
                    <a:pt x="48" y="230"/>
                    <a:pt x="48" y="203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23"/>
                    <a:pt x="27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33"/>
            <p:cNvSpPr>
              <a:spLocks/>
            </p:cNvSpPr>
            <p:nvPr userDrawn="1"/>
          </p:nvSpPr>
          <p:spPr bwMode="auto">
            <a:xfrm>
              <a:off x="12052300" y="4548188"/>
              <a:ext cx="152400" cy="809625"/>
            </a:xfrm>
            <a:custGeom>
              <a:avLst/>
              <a:gdLst>
                <a:gd name="T0" fmla="*/ 48 w 48"/>
                <a:gd name="T1" fmla="*/ 0 h 254"/>
                <a:gd name="T2" fmla="*/ 0 w 48"/>
                <a:gd name="T3" fmla="*/ 51 h 254"/>
                <a:gd name="T4" fmla="*/ 0 w 48"/>
                <a:gd name="T5" fmla="*/ 203 h 254"/>
                <a:gd name="T6" fmla="*/ 48 w 48"/>
                <a:gd name="T7" fmla="*/ 254 h 254"/>
                <a:gd name="T8" fmla="*/ 48 w 48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54">
                  <a:moveTo>
                    <a:pt x="48" y="0"/>
                  </a:moveTo>
                  <a:cubicBezTo>
                    <a:pt x="20" y="2"/>
                    <a:pt x="0" y="24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0" y="253"/>
                    <a:pt x="48" y="254"/>
                  </a:cubicBez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" name="Logotype, static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38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263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38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8264"/>
            <a:ext cx="7200000" cy="795474"/>
          </a:xfrm>
        </p:spPr>
        <p:txBody>
          <a:bodyPr/>
          <a:lstStyle>
            <a:lvl1pPr>
              <a:defRPr sz="29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06"/>
            <a:ext cx="7200000" cy="7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Disclaimer text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713211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Disclaimer text</a:t>
            </a:r>
          </a:p>
        </p:txBody>
      </p:sp>
      <p:grpSp>
        <p:nvGrpSpPr>
          <p:cNvPr id="30" name="Logotype"/>
          <p:cNvGrpSpPr/>
          <p:nvPr userDrawn="1"/>
        </p:nvGrpSpPr>
        <p:grpSpPr>
          <a:xfrm>
            <a:off x="640800" y="532800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31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0886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95600"/>
          </a:xfrm>
        </p:spPr>
        <p:txBody>
          <a:bodyPr/>
          <a:lstStyle>
            <a:lvl1pPr>
              <a:defRPr sz="2900">
                <a:solidFill>
                  <a:srgbClr val="FBD9CA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06"/>
            <a:ext cx="7200000" cy="7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Disclaimer text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713211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Disclaimer text</a:t>
            </a:r>
          </a:p>
        </p:txBody>
      </p:sp>
      <p:grpSp>
        <p:nvGrpSpPr>
          <p:cNvPr id="16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19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96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999" y="1332000"/>
            <a:ext cx="7200000" cy="4428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1012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440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9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8067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81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732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66425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332000"/>
            <a:ext cx="5364000" cy="44316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48000" y="1332000"/>
            <a:ext cx="5364000" cy="442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9407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8064000" cy="720167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192000" y="1332000"/>
            <a:ext cx="5364000" cy="442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87691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vmlDrawing" Target="../drawings/vmlDrawing1.vml"/><Relationship Id="rId3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33ED0B6-45E6-4256-AEEF-E1329654B15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19443129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31" imgW="359" imgH="360" progId="TCLayout.ActiveDocument.1">
                  <p:embed/>
                </p:oleObj>
              </mc:Choice>
              <mc:Fallback>
                <p:oleObj name="think-cell Slide" r:id="rId31" imgW="359" imgH="36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33ED0B6-45E6-4256-AEEF-E1329654B1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7AC90DD-8548-4171-A92F-EFF93E87AE6B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lang="en-GB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999" y="360083"/>
            <a:ext cx="7200000" cy="7201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99" y="1332000"/>
            <a:ext cx="10908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000" y="6375018"/>
            <a:ext cx="324000" cy="144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11"/>
          <p:cNvSpPr>
            <a:spLocks noChangeShapeType="1"/>
          </p:cNvSpPr>
          <p:nvPr userDrawn="1"/>
        </p:nvSpPr>
        <p:spPr bwMode="auto">
          <a:xfrm>
            <a:off x="6494463" y="34671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6494463" y="34671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Line 13"/>
          <p:cNvSpPr>
            <a:spLocks noChangeShapeType="1"/>
          </p:cNvSpPr>
          <p:nvPr userDrawn="1"/>
        </p:nvSpPr>
        <p:spPr bwMode="auto">
          <a:xfrm>
            <a:off x="6675438" y="34147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Line 14"/>
          <p:cNvSpPr>
            <a:spLocks noChangeShapeType="1"/>
          </p:cNvSpPr>
          <p:nvPr userDrawn="1"/>
        </p:nvSpPr>
        <p:spPr bwMode="auto">
          <a:xfrm>
            <a:off x="6675438" y="34147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1" name="Logotype, static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</p:grpSpPr>
        <p:sp>
          <p:nvSpPr>
            <p:cNvPr id="22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1478" y="6375051"/>
            <a:ext cx="3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MSIPCMContentMarking" descr="{&quot;HashCode&quot;:1071427657,&quot;Placement&quot;:&quot;Footer&quot;,&quot;Top&quot;:519.467957,&quot;Left&quot;:444.409119,&quot;SlideWidth&quot;:960,&quot;SlideHeight&quot;:540}">
            <a:extLst>
              <a:ext uri="{FF2B5EF4-FFF2-40B4-BE49-F238E27FC236}">
                <a16:creationId xmlns:a16="http://schemas.microsoft.com/office/drawing/2014/main" id="{4DDB4738-CA85-48C6-BA96-ABC72DBA810B}"/>
              </a:ext>
            </a:extLst>
          </p:cNvPr>
          <p:cNvSpPr txBox="1"/>
          <p:nvPr userDrawn="1"/>
        </p:nvSpPr>
        <p:spPr>
          <a:xfrm>
            <a:off x="5643996" y="6651471"/>
            <a:ext cx="90718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</a:p>
        </p:txBody>
      </p:sp>
      <p:sp>
        <p:nvSpPr>
          <p:cNvPr id="9" name="xxLanguageTextBox">
            <a:extLst>
              <a:ext uri="{FF2B5EF4-FFF2-40B4-BE49-F238E27FC236}">
                <a16:creationId xmlns:a16="http://schemas.microsoft.com/office/drawing/2014/main" id="{E8DD7734-54C7-43EF-9A29-FA006D0C1E17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37" r:id="rId3"/>
    <p:sldLayoutId id="2147483652" r:id="rId4"/>
    <p:sldLayoutId id="2147483738" r:id="rId5"/>
    <p:sldLayoutId id="2147483663" r:id="rId6"/>
    <p:sldLayoutId id="2147483655" r:id="rId7"/>
    <p:sldLayoutId id="2147483660" r:id="rId8"/>
    <p:sldLayoutId id="2147483724" r:id="rId9"/>
    <p:sldLayoutId id="2147483725" r:id="rId10"/>
    <p:sldLayoutId id="2147483735" r:id="rId11"/>
    <p:sldLayoutId id="2147483736" r:id="rId12"/>
    <p:sldLayoutId id="2147483742" r:id="rId13"/>
    <p:sldLayoutId id="2147483728" r:id="rId14"/>
    <p:sldLayoutId id="2147483726" r:id="rId15"/>
    <p:sldLayoutId id="2147483740" r:id="rId16"/>
    <p:sldLayoutId id="2147483730" r:id="rId17"/>
    <p:sldLayoutId id="2147483729" r:id="rId18"/>
    <p:sldLayoutId id="2147483732" r:id="rId19"/>
    <p:sldLayoutId id="2147483713" r:id="rId20"/>
    <p:sldLayoutId id="2147483741" r:id="rId21"/>
    <p:sldLayoutId id="2147483720" r:id="rId22"/>
    <p:sldLayoutId id="2147483731" r:id="rId23"/>
    <p:sldLayoutId id="2147483739" r:id="rId24"/>
    <p:sldLayoutId id="2147483733" r:id="rId25"/>
  </p:sldLayoutIdLst>
  <p:hf hdr="0" ftr="0" dt="0"/>
  <p:txStyles>
    <p:titleStyle>
      <a:lvl1pPr algn="l" defTabSz="1088776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5487" indent="-215487" algn="l" defTabSz="1088776" rtl="0" eaLnBrk="1" latinLnBrk="0" hangingPunct="1">
        <a:spcBef>
          <a:spcPts val="12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71517" indent="-214326" algn="l" defTabSz="1088776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28708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5900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43091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hyperlink" Target="https://www.nets.eu/dk-da/digital-sikkerhed/Pages/Verified-by-Visa-og-MasterCard-Secure-Code.aspx" TargetMode="Externa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hyperlink" Target="https://www.nets.eu/dk-da/digital-sikkerhed/Pages/Verified-by-Visa-og-MasterCard-Secure-Code.aspx" TargetMode="Externa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4.xml"/><Relationship Id="rId7" Type="http://schemas.openxmlformats.org/officeDocument/2006/relationships/image" Target="../media/image1.emf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png"/><Relationship Id="rId5" Type="http://schemas.openxmlformats.org/officeDocument/2006/relationships/notesSlide" Target="../notesSlides/notesSlide3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8.xml"/><Relationship Id="rId7" Type="http://schemas.openxmlformats.org/officeDocument/2006/relationships/image" Target="../media/image1.emf"/><Relationship Id="rId2" Type="http://schemas.openxmlformats.org/officeDocument/2006/relationships/tags" Target="../tags/tag1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0.xml"/><Relationship Id="rId7" Type="http://schemas.openxmlformats.org/officeDocument/2006/relationships/image" Target="../media/image1.emf"/><Relationship Id="rId12" Type="http://schemas.openxmlformats.org/officeDocument/2006/relationships/image" Target="../media/image3.png"/><Relationship Id="rId2" Type="http://schemas.openxmlformats.org/officeDocument/2006/relationships/tags" Target="../tags/tag1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png"/><Relationship Id="rId5" Type="http://schemas.openxmlformats.org/officeDocument/2006/relationships/notesSlide" Target="../notesSlides/notesSlide6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ti.dk/forebyg/it-relateret-oekonomisk-svindel/undgaa-misbrug-af-nemid-og-kortoplysninger?fbclid=IwAR28GthmCigjaXcrBcPbFhVwV_blYO3mobeQ8HJrgaid4roZmVijXMsvoXk" TargetMode="External"/><Relationship Id="rId2" Type="http://schemas.openxmlformats.org/officeDocument/2006/relationships/hyperlink" Target="https://www.nordea.dk/privat/find-hjaelp/sikkerhed-og-bedra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1D3E0C7-A6E0-427B-95CC-8FD2E0DD74F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2538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1D3E0C7-A6E0-427B-95CC-8FD2E0DD74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909723F-006E-4EB9-AE9F-A5FB1A7BDA6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Opdatering</a:t>
            </a:r>
            <a:r>
              <a:rPr lang="en-GB" dirty="0"/>
              <a:t> af </a:t>
            </a:r>
            <a:r>
              <a:rPr lang="en-GB" dirty="0" err="1"/>
              <a:t>sikkerhed</a:t>
            </a:r>
            <a:r>
              <a:rPr lang="en-GB" dirty="0"/>
              <a:t> </a:t>
            </a:r>
            <a:r>
              <a:rPr lang="en-GB" dirty="0" err="1"/>
              <a:t>ved</a:t>
            </a:r>
            <a:r>
              <a:rPr lang="en-GB" dirty="0"/>
              <a:t> e-</a:t>
            </a:r>
            <a:r>
              <a:rPr lang="en-GB" dirty="0" err="1"/>
              <a:t>handel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Anders Christian Dahl, Consumer Cards DK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48000" y="2906267"/>
            <a:ext cx="7200000" cy="216000"/>
          </a:xfrm>
        </p:spPr>
        <p:txBody>
          <a:bodyPr/>
          <a:lstStyle/>
          <a:p>
            <a:r>
              <a:rPr lang="en-GB" dirty="0"/>
              <a:t>Pia Nisted, Fraud Awareness </a:t>
            </a:r>
            <a:r>
              <a:rPr lang="en-GB"/>
              <a:t>&amp;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66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EC74C43-5CBD-44C6-8E55-D4EF4F31EBD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446455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Slide" r:id="rId5" imgW="359" imgH="360" progId="TCLayout.ActiveDocument.1">
                  <p:embed/>
                </p:oleObj>
              </mc:Choice>
              <mc:Fallback>
                <p:oleObj name="think-cell Slide" r:id="rId5" imgW="359" imgH="36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EC74C43-5CBD-44C6-8E55-D4EF4F31E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44E2CE4-15CD-48D4-B977-871DD825014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DB3D74-C632-44AB-9CA1-2C88B0AF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GB" b="1" dirty="0">
                <a:ea typeface="+mn-lt"/>
                <a:cs typeface="+mn-lt"/>
              </a:rPr>
              <a:t>Der </a:t>
            </a:r>
            <a:r>
              <a:rPr lang="en-GB" b="1" dirty="0" err="1">
                <a:ea typeface="+mn-lt"/>
                <a:cs typeface="+mn-lt"/>
              </a:rPr>
              <a:t>kommer</a:t>
            </a:r>
            <a:r>
              <a:rPr lang="en-GB" b="1" dirty="0">
                <a:ea typeface="+mn-lt"/>
                <a:cs typeface="+mn-lt"/>
              </a:rPr>
              <a:t> </a:t>
            </a:r>
            <a:r>
              <a:rPr lang="en-GB" b="1" dirty="0" err="1">
                <a:ea typeface="+mn-lt"/>
                <a:cs typeface="+mn-lt"/>
              </a:rPr>
              <a:t>ændringer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til</a:t>
            </a:r>
            <a:r>
              <a:rPr lang="en-GB" b="1" dirty="0">
                <a:ea typeface="+mn-lt"/>
                <a:cs typeface="+mn-lt"/>
              </a:rPr>
              <a:t> den </a:t>
            </a:r>
            <a:r>
              <a:rPr lang="en-GB" b="1" dirty="0" err="1">
                <a:ea typeface="+mn-lt"/>
                <a:cs typeface="+mn-lt"/>
              </a:rPr>
              <a:t>sikkerhedsløsning</a:t>
            </a:r>
            <a:r>
              <a:rPr lang="en-GB" b="1" dirty="0">
                <a:ea typeface="+mn-lt"/>
                <a:cs typeface="+mn-lt"/>
              </a:rPr>
              <a:t>* vi </a:t>
            </a:r>
            <a:r>
              <a:rPr lang="en-GB" b="1" dirty="0" err="1">
                <a:ea typeface="+mn-lt"/>
                <a:cs typeface="+mn-lt"/>
              </a:rPr>
              <a:t>møder</a:t>
            </a:r>
            <a:r>
              <a:rPr lang="en-GB" b="1" dirty="0">
                <a:ea typeface="+mn-lt"/>
                <a:cs typeface="+mn-lt"/>
              </a:rPr>
              <a:t>, </a:t>
            </a:r>
            <a:r>
              <a:rPr lang="en-GB" b="1" dirty="0" err="1">
                <a:ea typeface="+mn-lt"/>
                <a:cs typeface="+mn-lt"/>
              </a:rPr>
              <a:t>når</a:t>
            </a:r>
            <a:r>
              <a:rPr lang="en-GB" b="1" dirty="0">
                <a:ea typeface="+mn-lt"/>
                <a:cs typeface="+mn-lt"/>
              </a:rPr>
              <a:t> vi handler </a:t>
            </a:r>
            <a:r>
              <a:rPr lang="en-GB" b="1" dirty="0" err="1">
                <a:ea typeface="+mn-lt"/>
                <a:cs typeface="+mn-lt"/>
              </a:rPr>
              <a:t>på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nettet</a:t>
            </a:r>
            <a:r>
              <a:rPr lang="en-GB" dirty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pPr marL="215265" indent="-215265"/>
            <a:r>
              <a:rPr lang="en-GB" dirty="0" err="1">
                <a:ea typeface="+mn-lt"/>
                <a:cs typeface="+mn-lt"/>
              </a:rPr>
              <a:t>Ændringen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betyder</a:t>
            </a:r>
            <a:r>
              <a:rPr lang="en-GB" dirty="0">
                <a:ea typeface="+mn-lt"/>
                <a:cs typeface="+mn-lt"/>
              </a:rPr>
              <a:t>, at vi </a:t>
            </a:r>
            <a:r>
              <a:rPr lang="en-GB" dirty="0" err="1">
                <a:ea typeface="+mn-lt"/>
                <a:cs typeface="+mn-lt"/>
              </a:rPr>
              <a:t>bliver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bedt</a:t>
            </a:r>
            <a:r>
              <a:rPr lang="en-GB" dirty="0">
                <a:ea typeface="+mn-lt"/>
                <a:cs typeface="+mn-lt"/>
              </a:rPr>
              <a:t> om at </a:t>
            </a:r>
            <a:r>
              <a:rPr lang="en-GB" dirty="0" err="1">
                <a:ea typeface="+mn-lt"/>
                <a:cs typeface="+mn-lt"/>
              </a:rPr>
              <a:t>godkende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større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betalinger</a:t>
            </a:r>
            <a:r>
              <a:rPr lang="en-GB" dirty="0">
                <a:ea typeface="+mn-lt"/>
                <a:cs typeface="+mn-lt"/>
              </a:rPr>
              <a:t> med NemID, </a:t>
            </a:r>
            <a:r>
              <a:rPr lang="en-GB" dirty="0" err="1">
                <a:ea typeface="+mn-lt"/>
                <a:cs typeface="+mn-lt"/>
              </a:rPr>
              <a:t>som</a:t>
            </a:r>
            <a:r>
              <a:rPr lang="en-GB" dirty="0">
                <a:ea typeface="+mn-lt"/>
                <a:cs typeface="+mn-lt"/>
              </a:rPr>
              <a:t> den </a:t>
            </a:r>
            <a:r>
              <a:rPr lang="en-GB" dirty="0" err="1">
                <a:ea typeface="+mn-lt"/>
                <a:cs typeface="+mn-lt"/>
              </a:rPr>
              <a:t>primære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mulighed</a:t>
            </a:r>
            <a:r>
              <a:rPr lang="en-GB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 marL="215265" indent="-215265"/>
            <a:r>
              <a:rPr lang="en-GB" dirty="0">
                <a:ea typeface="+mn-lt"/>
                <a:cs typeface="+mn-lt"/>
              </a:rPr>
              <a:t>Det er </a:t>
            </a:r>
            <a:r>
              <a:rPr lang="en-GB" dirty="0" err="1">
                <a:ea typeface="+mn-lt"/>
                <a:cs typeface="+mn-lt"/>
              </a:rPr>
              <a:t>fortsat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muligt</a:t>
            </a:r>
            <a:r>
              <a:rPr lang="en-GB" dirty="0">
                <a:ea typeface="+mn-lt"/>
                <a:cs typeface="+mn-lt"/>
              </a:rPr>
              <a:t> at </a:t>
            </a:r>
            <a:r>
              <a:rPr lang="en-GB" dirty="0" err="1">
                <a:ea typeface="+mn-lt"/>
                <a:cs typeface="+mn-lt"/>
              </a:rPr>
              <a:t>benytte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sms-løsningen</a:t>
            </a:r>
            <a:r>
              <a:rPr lang="en-GB" dirty="0">
                <a:ea typeface="+mn-lt"/>
                <a:cs typeface="+mn-lt"/>
              </a:rPr>
              <a:t>, men det </a:t>
            </a:r>
            <a:r>
              <a:rPr lang="en-GB" dirty="0" err="1">
                <a:ea typeface="+mn-lt"/>
                <a:cs typeface="+mn-lt"/>
              </a:rPr>
              <a:t>kræver</a:t>
            </a:r>
            <a:r>
              <a:rPr lang="en-GB" dirty="0">
                <a:ea typeface="+mn-lt"/>
                <a:cs typeface="+mn-lt"/>
              </a:rPr>
              <a:t> man </a:t>
            </a:r>
            <a:r>
              <a:rPr lang="en-GB" dirty="0" err="1">
                <a:ea typeface="+mn-lt"/>
                <a:cs typeface="+mn-lt"/>
              </a:rPr>
              <a:t>opretter</a:t>
            </a:r>
            <a:r>
              <a:rPr lang="en-GB" dirty="0">
                <a:ea typeface="+mn-lt"/>
                <a:cs typeface="+mn-lt"/>
              </a:rPr>
              <a:t> et </a:t>
            </a:r>
            <a:r>
              <a:rPr lang="en-GB" dirty="0" err="1">
                <a:ea typeface="+mn-lt"/>
                <a:cs typeface="+mn-lt"/>
              </a:rPr>
              <a:t>personligt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kodeord</a:t>
            </a:r>
            <a:r>
              <a:rPr lang="en-GB" dirty="0">
                <a:ea typeface="+mn-lt"/>
                <a:cs typeface="+mn-lt"/>
              </a:rPr>
              <a:t>, der </a:t>
            </a:r>
            <a:r>
              <a:rPr lang="en-GB" dirty="0" err="1">
                <a:ea typeface="+mn-lt"/>
                <a:cs typeface="+mn-lt"/>
              </a:rPr>
              <a:t>skal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anvendes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sammen</a:t>
            </a:r>
            <a:r>
              <a:rPr lang="en-GB" dirty="0">
                <a:ea typeface="+mn-lt"/>
                <a:cs typeface="+mn-lt"/>
              </a:rPr>
              <a:t> med </a:t>
            </a:r>
            <a:r>
              <a:rPr lang="en-GB" dirty="0" err="1">
                <a:ea typeface="+mn-lt"/>
                <a:cs typeface="+mn-lt"/>
              </a:rPr>
              <a:t>engangskoden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sms’en</a:t>
            </a:r>
            <a:r>
              <a:rPr lang="en-GB" dirty="0">
                <a:ea typeface="+mn-lt"/>
                <a:cs typeface="+mn-lt"/>
              </a:rPr>
              <a:t>. </a:t>
            </a:r>
            <a:br>
              <a:rPr lang="en-GB" dirty="0">
                <a:ea typeface="+mn-lt"/>
                <a:cs typeface="+mn-lt"/>
              </a:rPr>
            </a:b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b="1" dirty="0" err="1">
                <a:ea typeface="+mn-lt"/>
                <a:cs typeface="+mn-lt"/>
              </a:rPr>
              <a:t>Betaling</a:t>
            </a:r>
            <a:r>
              <a:rPr lang="en-GB" b="1" dirty="0">
                <a:ea typeface="+mn-lt"/>
                <a:cs typeface="+mn-lt"/>
              </a:rPr>
              <a:t>, </a:t>
            </a:r>
            <a:r>
              <a:rPr lang="en-GB" b="1" dirty="0" err="1">
                <a:ea typeface="+mn-lt"/>
                <a:cs typeface="+mn-lt"/>
              </a:rPr>
              <a:t>når</a:t>
            </a:r>
            <a:r>
              <a:rPr lang="en-GB" b="1" dirty="0">
                <a:ea typeface="+mn-lt"/>
                <a:cs typeface="+mn-lt"/>
              </a:rPr>
              <a:t> vi handler </a:t>
            </a:r>
            <a:r>
              <a:rPr lang="en-GB" b="1" dirty="0" err="1">
                <a:ea typeface="+mn-lt"/>
                <a:cs typeface="+mn-lt"/>
              </a:rPr>
              <a:t>på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nettet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marL="342900" indent="-342900">
              <a:buAutoNum type="arabicPeriod"/>
            </a:pPr>
            <a:r>
              <a:rPr lang="en-GB" dirty="0" err="1">
                <a:ea typeface="+mn-lt"/>
                <a:cs typeface="+mn-lt"/>
              </a:rPr>
              <a:t>Modtager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forretningen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MobilePay</a:t>
            </a:r>
            <a:r>
              <a:rPr lang="en-GB" dirty="0">
                <a:ea typeface="+mn-lt"/>
                <a:cs typeface="+mn-lt"/>
              </a:rPr>
              <a:t> er det den </a:t>
            </a:r>
            <a:r>
              <a:rPr lang="en-GB" dirty="0" err="1">
                <a:ea typeface="+mn-lt"/>
                <a:cs typeface="+mn-lt"/>
              </a:rPr>
              <a:t>nemmeste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betalingsform</a:t>
            </a:r>
            <a:r>
              <a:rPr lang="en-GB" dirty="0">
                <a:ea typeface="+mn-lt"/>
                <a:cs typeface="+mn-lt"/>
              </a:rPr>
              <a:t>.</a:t>
            </a:r>
          </a:p>
          <a:p>
            <a:pPr marL="342900" indent="-342900">
              <a:buAutoNum type="arabicPeriod"/>
            </a:pPr>
            <a:r>
              <a:rPr lang="en-GB" dirty="0">
                <a:ea typeface="+mn-lt"/>
                <a:cs typeface="+mn-lt"/>
              </a:rPr>
              <a:t>NemID </a:t>
            </a:r>
            <a:r>
              <a:rPr lang="en-GB" dirty="0" err="1">
                <a:ea typeface="+mn-lt"/>
                <a:cs typeface="+mn-lt"/>
              </a:rPr>
              <a:t>nøgleapp</a:t>
            </a:r>
            <a:r>
              <a:rPr lang="en-GB" dirty="0">
                <a:ea typeface="+mn-lt"/>
                <a:cs typeface="+mn-lt"/>
              </a:rPr>
              <a:t> er den </a:t>
            </a:r>
            <a:r>
              <a:rPr lang="en-GB" dirty="0" err="1">
                <a:ea typeface="+mn-lt"/>
                <a:cs typeface="+mn-lt"/>
              </a:rPr>
              <a:t>hurtigste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løsning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til</a:t>
            </a:r>
            <a:r>
              <a:rPr lang="en-GB" dirty="0">
                <a:ea typeface="+mn-lt"/>
                <a:cs typeface="+mn-lt"/>
              </a:rPr>
              <a:t> at </a:t>
            </a:r>
            <a:r>
              <a:rPr lang="en-GB" dirty="0" err="1">
                <a:ea typeface="+mn-lt"/>
                <a:cs typeface="+mn-lt"/>
              </a:rPr>
              <a:t>godkende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større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betalinger</a:t>
            </a:r>
            <a:r>
              <a:rPr lang="en-GB" dirty="0">
                <a:ea typeface="+mn-lt"/>
                <a:cs typeface="+mn-lt"/>
              </a:rPr>
              <a:t> online. 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Dog </a:t>
            </a:r>
            <a:r>
              <a:rPr lang="en-GB" dirty="0" err="1">
                <a:ea typeface="+mn-lt"/>
                <a:cs typeface="+mn-lt"/>
              </a:rPr>
              <a:t>kan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nøglekortet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nøgleviseren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også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benyttes</a:t>
            </a:r>
            <a:r>
              <a:rPr lang="en-GB" dirty="0">
                <a:ea typeface="+mn-lt"/>
                <a:cs typeface="+mn-lt"/>
              </a:rPr>
              <a:t>. </a:t>
            </a:r>
          </a:p>
          <a:p>
            <a:pPr marL="342900" indent="-342900">
              <a:buAutoNum type="arabicPeriod"/>
            </a:pPr>
            <a:r>
              <a:rPr lang="en-GB" dirty="0">
                <a:ea typeface="+mn-lt"/>
                <a:cs typeface="+mn-lt"/>
              </a:rPr>
              <a:t>Vi </a:t>
            </a:r>
            <a:r>
              <a:rPr lang="en-GB" dirty="0" err="1">
                <a:ea typeface="+mn-lt"/>
                <a:cs typeface="+mn-lt"/>
              </a:rPr>
              <a:t>kan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fortsat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godkende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større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betalinger</a:t>
            </a:r>
            <a:r>
              <a:rPr lang="en-GB" dirty="0">
                <a:ea typeface="+mn-lt"/>
                <a:cs typeface="+mn-lt"/>
              </a:rPr>
              <a:t> med </a:t>
            </a:r>
            <a:r>
              <a:rPr lang="en-GB" dirty="0" err="1">
                <a:ea typeface="+mn-lt"/>
                <a:cs typeface="+mn-lt"/>
              </a:rPr>
              <a:t>sms-løsningen</a:t>
            </a:r>
            <a:r>
              <a:rPr lang="en-GB" dirty="0">
                <a:ea typeface="+mn-lt"/>
                <a:cs typeface="+mn-lt"/>
              </a:rPr>
              <a:t>. </a:t>
            </a:r>
            <a:r>
              <a:rPr lang="en-GB" dirty="0" err="1">
                <a:ea typeface="+mn-lt"/>
                <a:cs typeface="+mn-lt"/>
              </a:rPr>
              <a:t>Så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skal</a:t>
            </a:r>
            <a:r>
              <a:rPr lang="en-GB" dirty="0">
                <a:ea typeface="+mn-lt"/>
                <a:cs typeface="+mn-lt"/>
              </a:rPr>
              <a:t> man </a:t>
            </a:r>
            <a:r>
              <a:rPr lang="en-GB" dirty="0" err="1">
                <a:ea typeface="+mn-lt"/>
                <a:cs typeface="+mn-lt"/>
              </a:rPr>
              <a:t>på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>
                <a:ea typeface="+mn-lt"/>
                <a:cs typeface="+mn-lt"/>
                <a:hlinkClick r:id="rId7"/>
              </a:rPr>
              <a:t>nets.eu/3ds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registrere</a:t>
            </a:r>
            <a:r>
              <a:rPr lang="en-GB" dirty="0">
                <a:ea typeface="+mn-lt"/>
                <a:cs typeface="+mn-lt"/>
              </a:rPr>
              <a:t> sit </a:t>
            </a:r>
            <a:r>
              <a:rPr lang="en-GB" dirty="0" err="1">
                <a:ea typeface="+mn-lt"/>
                <a:cs typeface="+mn-lt"/>
              </a:rPr>
              <a:t>personlige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kodeord</a:t>
            </a:r>
            <a:r>
              <a:rPr lang="en-GB" dirty="0">
                <a:ea typeface="+mn-lt"/>
                <a:cs typeface="+mn-lt"/>
              </a:rPr>
              <a:t>, der </a:t>
            </a:r>
            <a:r>
              <a:rPr lang="en-GB" dirty="0" err="1">
                <a:ea typeface="+mn-lt"/>
                <a:cs typeface="+mn-lt"/>
              </a:rPr>
              <a:t>skal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anvendes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sammen</a:t>
            </a:r>
            <a:r>
              <a:rPr lang="en-GB" dirty="0">
                <a:ea typeface="+mn-lt"/>
                <a:cs typeface="+mn-lt"/>
              </a:rPr>
              <a:t> med </a:t>
            </a:r>
            <a:r>
              <a:rPr lang="en-GB" dirty="0" err="1">
                <a:ea typeface="+mn-lt"/>
                <a:cs typeface="+mn-lt"/>
              </a:rPr>
              <a:t>engangskoden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sms’en</a:t>
            </a:r>
            <a:r>
              <a:rPr lang="en-GB" dirty="0">
                <a:ea typeface="+mn-lt"/>
                <a:cs typeface="+mn-lt"/>
              </a:rPr>
              <a:t>. 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Denne </a:t>
            </a:r>
            <a:r>
              <a:rPr lang="en-GB" dirty="0" err="1">
                <a:ea typeface="+mn-lt"/>
                <a:cs typeface="+mn-lt"/>
              </a:rPr>
              <a:t>metode</a:t>
            </a:r>
            <a:r>
              <a:rPr lang="en-GB" dirty="0">
                <a:ea typeface="+mn-lt"/>
                <a:cs typeface="+mn-lt"/>
              </a:rPr>
              <a:t> er </a:t>
            </a:r>
            <a:r>
              <a:rPr lang="en-GB" dirty="0" err="1">
                <a:ea typeface="+mn-lt"/>
                <a:cs typeface="+mn-lt"/>
              </a:rPr>
              <a:t>også</a:t>
            </a:r>
            <a:r>
              <a:rPr lang="en-GB" dirty="0">
                <a:ea typeface="+mn-lt"/>
                <a:cs typeface="+mn-lt"/>
              </a:rPr>
              <a:t> god, </a:t>
            </a:r>
            <a:r>
              <a:rPr lang="en-GB" dirty="0" err="1">
                <a:ea typeface="+mn-lt"/>
                <a:cs typeface="+mn-lt"/>
              </a:rPr>
              <a:t>når</a:t>
            </a:r>
            <a:r>
              <a:rPr lang="en-GB" dirty="0">
                <a:ea typeface="+mn-lt"/>
                <a:cs typeface="+mn-lt"/>
              </a:rPr>
              <a:t> man har en </a:t>
            </a:r>
            <a:r>
              <a:rPr lang="en-GB" dirty="0" err="1">
                <a:ea typeface="+mn-lt"/>
                <a:cs typeface="+mn-lt"/>
              </a:rPr>
              <a:t>almindelig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>
                <a:ea typeface="+mn-lt"/>
                <a:cs typeface="+mn-lt"/>
              </a:rPr>
              <a:t>mobiltelefon.</a:t>
            </a:r>
            <a:br>
              <a:rPr lang="en-US" dirty="0"/>
            </a:b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cs typeface="Arial"/>
            </a:endParaRPr>
          </a:p>
          <a:p>
            <a:pPr marL="0" indent="0">
              <a:buNone/>
            </a:pPr>
            <a:r>
              <a:rPr lang="en-GB" dirty="0">
                <a:cs typeface="Arial"/>
              </a:rPr>
              <a:t>* </a:t>
            </a:r>
            <a:r>
              <a:rPr lang="en-GB" dirty="0" err="1">
                <a:cs typeface="Arial"/>
              </a:rPr>
              <a:t>Sikkerhedsløsning</a:t>
            </a:r>
            <a:r>
              <a:rPr lang="en-GB" dirty="0">
                <a:cs typeface="Arial"/>
              </a:rPr>
              <a:t> - 3D Secure (3ds)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76724-917D-4F60-9FB1-8D358974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93678B-0739-4016-B8D8-2CDB7D27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 </a:t>
            </a:r>
            <a:r>
              <a:rPr lang="en-GB" dirty="0" err="1"/>
              <a:t>bliver</a:t>
            </a:r>
            <a:r>
              <a:rPr lang="en-GB" dirty="0"/>
              <a:t> det mere </a:t>
            </a:r>
            <a:r>
              <a:rPr lang="en-GB" dirty="0" err="1"/>
              <a:t>sikkert</a:t>
            </a:r>
            <a:r>
              <a:rPr lang="en-GB" dirty="0"/>
              <a:t> at handle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nettet</a:t>
            </a:r>
            <a:r>
              <a:rPr lang="en-GB" b="0" dirty="0"/>
              <a:t> </a:t>
            </a:r>
            <a:r>
              <a:rPr lang="en-GB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7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EC74C43-5CBD-44C6-8E55-D4EF4F31EBD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think-cell Slide" r:id="rId5" imgW="359" imgH="360" progId="TCLayout.ActiveDocument.1">
                  <p:embed/>
                </p:oleObj>
              </mc:Choice>
              <mc:Fallback>
                <p:oleObj name="think-cell Slide" r:id="rId5" imgW="359" imgH="36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EC74C43-5CBD-44C6-8E55-D4EF4F31E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44E2CE4-15CD-48D4-B977-871DD825014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DB3D74-C632-44AB-9CA1-2C88B0AF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15265" indent="-215265"/>
            <a:r>
              <a:rPr lang="en-GB" dirty="0"/>
              <a:t>Alle </a:t>
            </a:r>
            <a:r>
              <a:rPr lang="en-GB" dirty="0" err="1"/>
              <a:t>bliver</a:t>
            </a:r>
            <a:r>
              <a:rPr lang="en-GB" dirty="0"/>
              <a:t> </a:t>
            </a:r>
            <a:r>
              <a:rPr lang="en-GB" dirty="0" err="1"/>
              <a:t>præsenteret</a:t>
            </a:r>
            <a:r>
              <a:rPr lang="en-GB" dirty="0"/>
              <a:t> for NemID, </a:t>
            </a:r>
            <a:r>
              <a:rPr lang="en-GB" dirty="0" err="1"/>
              <a:t>som</a:t>
            </a:r>
            <a:r>
              <a:rPr lang="en-GB" dirty="0"/>
              <a:t> det </a:t>
            </a:r>
            <a:r>
              <a:rPr lang="en-GB" dirty="0" err="1"/>
              <a:t>primære</a:t>
            </a:r>
            <a:r>
              <a:rPr lang="en-GB" dirty="0"/>
              <a:t> </a:t>
            </a:r>
            <a:r>
              <a:rPr lang="en-GB" dirty="0" err="1"/>
              <a:t>valg</a:t>
            </a:r>
            <a:r>
              <a:rPr lang="en-GB" dirty="0"/>
              <a:t>, </a:t>
            </a:r>
            <a:r>
              <a:rPr lang="en-GB" dirty="0" err="1"/>
              <a:t>når</a:t>
            </a:r>
            <a:r>
              <a:rPr lang="en-GB" dirty="0"/>
              <a:t> </a:t>
            </a:r>
            <a:r>
              <a:rPr lang="en-GB" dirty="0" err="1"/>
              <a:t>opdateringen</a:t>
            </a:r>
            <a:r>
              <a:rPr lang="en-GB" dirty="0"/>
              <a:t> </a:t>
            </a:r>
            <a:r>
              <a:rPr lang="en-GB" dirty="0" err="1"/>
              <a:t>lanceres</a:t>
            </a:r>
            <a:endParaRPr lang="en-GB" dirty="0">
              <a:cs typeface="Arial"/>
            </a:endParaRPr>
          </a:p>
          <a:p>
            <a:pPr marL="215265" indent="-215265"/>
            <a:r>
              <a:rPr lang="en-GB" dirty="0"/>
              <a:t>SMS-</a:t>
            </a:r>
            <a:r>
              <a:rPr lang="en-GB" dirty="0" err="1"/>
              <a:t>løsning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fortsat</a:t>
            </a:r>
            <a:r>
              <a:rPr lang="en-GB" dirty="0"/>
              <a:t> </a:t>
            </a:r>
            <a:r>
              <a:rPr lang="en-GB" dirty="0" err="1"/>
              <a:t>bruges</a:t>
            </a:r>
            <a:r>
              <a:rPr lang="en-GB" dirty="0"/>
              <a:t>, men der </a:t>
            </a:r>
            <a:r>
              <a:rPr lang="en-GB" dirty="0" err="1"/>
              <a:t>kommer</a:t>
            </a:r>
            <a:r>
              <a:rPr lang="en-GB" dirty="0"/>
              <a:t> </a:t>
            </a:r>
            <a:r>
              <a:rPr lang="en-GB" dirty="0" err="1"/>
              <a:t>krav</a:t>
            </a:r>
            <a:r>
              <a:rPr lang="en-GB" dirty="0"/>
              <a:t> om et </a:t>
            </a:r>
            <a:r>
              <a:rPr lang="en-GB" dirty="0" err="1"/>
              <a:t>personligt</a:t>
            </a:r>
            <a:r>
              <a:rPr lang="en-GB" dirty="0"/>
              <a:t> </a:t>
            </a:r>
            <a:r>
              <a:rPr lang="en-GB" dirty="0" err="1"/>
              <a:t>kodeord</a:t>
            </a:r>
            <a:r>
              <a:rPr lang="en-GB" dirty="0"/>
              <a:t>, </a:t>
            </a:r>
            <a:r>
              <a:rPr lang="en-GB" dirty="0" err="1"/>
              <a:t>som</a:t>
            </a:r>
            <a:r>
              <a:rPr lang="en-GB" dirty="0"/>
              <a:t> vi </a:t>
            </a:r>
            <a:r>
              <a:rPr lang="en-GB" dirty="0" err="1"/>
              <a:t>selv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oprette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>
                <a:hlinkClick r:id="rId7"/>
              </a:rPr>
              <a:t>nets.eu/3ds</a:t>
            </a:r>
            <a:r>
              <a:rPr lang="en-GB" dirty="0"/>
              <a:t>, </a:t>
            </a:r>
            <a:r>
              <a:rPr lang="en-GB" dirty="0" err="1"/>
              <a:t>oprettelse</a:t>
            </a:r>
            <a:r>
              <a:rPr lang="en-GB" dirty="0"/>
              <a:t> </a:t>
            </a:r>
            <a:r>
              <a:rPr lang="en-GB" dirty="0" err="1"/>
              <a:t>kræver</a:t>
            </a:r>
            <a:r>
              <a:rPr lang="en-GB" dirty="0"/>
              <a:t> </a:t>
            </a:r>
            <a:r>
              <a:rPr lang="en-GB" dirty="0" err="1"/>
              <a:t>godkedelse</a:t>
            </a:r>
            <a:r>
              <a:rPr lang="en-GB" dirty="0"/>
              <a:t> med NemID</a:t>
            </a:r>
            <a:endParaRPr lang="en-GB" dirty="0">
              <a:cs typeface="Arial"/>
            </a:endParaRPr>
          </a:p>
          <a:p>
            <a:pPr marL="215265" indent="-215265"/>
            <a:r>
              <a:rPr lang="en-GB" dirty="0" err="1"/>
              <a:t>Efterfølgende</a:t>
            </a:r>
            <a:r>
              <a:rPr lang="en-GB" dirty="0"/>
              <a:t> </a:t>
            </a:r>
            <a:r>
              <a:rPr lang="en-GB" dirty="0" err="1"/>
              <a:t>vil</a:t>
            </a:r>
            <a:r>
              <a:rPr lang="en-GB" dirty="0"/>
              <a:t> vi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udgangspunkt</a:t>
            </a:r>
            <a:r>
              <a:rPr lang="en-GB" dirty="0"/>
              <a:t> </a:t>
            </a:r>
            <a:r>
              <a:rPr lang="en-GB" dirty="0" err="1"/>
              <a:t>blive</a:t>
            </a:r>
            <a:r>
              <a:rPr lang="en-GB" dirty="0"/>
              <a:t> </a:t>
            </a:r>
            <a:r>
              <a:rPr lang="en-GB" dirty="0" err="1"/>
              <a:t>præsenteret</a:t>
            </a:r>
            <a:r>
              <a:rPr lang="en-GB" dirty="0"/>
              <a:t> for den </a:t>
            </a:r>
            <a:r>
              <a:rPr lang="en-GB" dirty="0" err="1"/>
              <a:t>senest</a:t>
            </a:r>
            <a:r>
              <a:rPr lang="en-GB" dirty="0"/>
              <a:t> </a:t>
            </a:r>
            <a:r>
              <a:rPr lang="en-GB" dirty="0" err="1"/>
              <a:t>brugte</a:t>
            </a:r>
            <a:r>
              <a:rPr lang="en-GB" dirty="0"/>
              <a:t> </a:t>
            </a:r>
            <a:r>
              <a:rPr lang="en-GB" dirty="0" err="1"/>
              <a:t>godkendelse</a:t>
            </a:r>
            <a:r>
              <a:rPr lang="en-GB" dirty="0"/>
              <a:t> -  </a:t>
            </a:r>
            <a:r>
              <a:rPr lang="en-GB" dirty="0" err="1"/>
              <a:t>NemID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 SMS plus </a:t>
            </a:r>
            <a:r>
              <a:rPr lang="en-GB" dirty="0" err="1"/>
              <a:t>personligt</a:t>
            </a:r>
            <a:r>
              <a:rPr lang="en-GB" dirty="0"/>
              <a:t> </a:t>
            </a:r>
            <a:r>
              <a:rPr lang="en-GB" dirty="0" err="1"/>
              <a:t>kodeord</a:t>
            </a:r>
            <a:r>
              <a:rPr lang="en-GB" dirty="0"/>
              <a:t>  </a:t>
            </a:r>
            <a:endParaRPr lang="en-GB" dirty="0">
              <a:cs typeface="Arial"/>
            </a:endParaRPr>
          </a:p>
          <a:p>
            <a:pPr marL="215265" indent="-215265"/>
            <a:endParaRPr lang="en-GB" dirty="0">
              <a:cs typeface="Arial"/>
            </a:endParaRPr>
          </a:p>
          <a:p>
            <a:pPr marL="215265" indent="-215265"/>
            <a:endParaRPr lang="en-GB" dirty="0"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76724-917D-4F60-9FB1-8D358974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93678B-0739-4016-B8D8-2CDB7D27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Opdatering</a:t>
            </a:r>
            <a:r>
              <a:rPr lang="en-GB" dirty="0"/>
              <a:t> af </a:t>
            </a:r>
            <a:r>
              <a:rPr lang="en-GB" dirty="0" err="1"/>
              <a:t>sikkerheden</a:t>
            </a:r>
            <a:r>
              <a:rPr lang="en-GB" dirty="0"/>
              <a:t> </a:t>
            </a:r>
            <a:r>
              <a:rPr lang="en-GB" dirty="0" err="1"/>
              <a:t>ved</a:t>
            </a:r>
            <a:r>
              <a:rPr lang="en-GB" dirty="0"/>
              <a:t> e-</a:t>
            </a:r>
            <a:r>
              <a:rPr lang="en-GB" dirty="0" err="1"/>
              <a:t>handel</a:t>
            </a:r>
            <a:r>
              <a:rPr lang="en-GB" dirty="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433959-A94F-499C-A0EF-075D99F841EE}"/>
              </a:ext>
            </a:extLst>
          </p:cNvPr>
          <p:cNvSpPr/>
          <p:nvPr/>
        </p:nvSpPr>
        <p:spPr>
          <a:xfrm>
            <a:off x="4452999" y="3729383"/>
            <a:ext cx="3305907" cy="14849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chemeClr val="bg2"/>
                </a:solidFill>
              </a:rPr>
              <a:t>Dato for </a:t>
            </a:r>
            <a:r>
              <a:rPr lang="en-GB" sz="1200" b="1" dirty="0" err="1">
                <a:solidFill>
                  <a:schemeClr val="bg2"/>
                </a:solidFill>
              </a:rPr>
              <a:t>opdateringen</a:t>
            </a:r>
            <a:br>
              <a:rPr lang="en-GB" sz="1200" b="1" dirty="0">
                <a:solidFill>
                  <a:schemeClr val="bg2"/>
                </a:solidFill>
              </a:rPr>
            </a:br>
            <a:r>
              <a:rPr lang="en-GB" sz="1200" b="1" dirty="0">
                <a:solidFill>
                  <a:schemeClr val="bg2"/>
                </a:solidFill>
              </a:rPr>
              <a:t>er </a:t>
            </a:r>
            <a:r>
              <a:rPr lang="en-GB" sz="1200" b="1" dirty="0" err="1">
                <a:solidFill>
                  <a:schemeClr val="bg2"/>
                </a:solidFill>
              </a:rPr>
              <a:t>ikke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endeligt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fastlagt</a:t>
            </a:r>
            <a:endParaRPr lang="en-GB" sz="1200" b="1" dirty="0" err="1">
              <a:solidFill>
                <a:schemeClr val="bg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971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>
            <a:extLst>
              <a:ext uri="{FF2B5EF4-FFF2-40B4-BE49-F238E27FC236}">
                <a16:creationId xmlns:a16="http://schemas.microsoft.com/office/drawing/2014/main" id="{0F996CB2-9DFD-4D16-A804-C18BF4FB6EC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6995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18" name="Object 17" hidden="1">
                        <a:extLst>
                          <a:ext uri="{FF2B5EF4-FFF2-40B4-BE49-F238E27FC236}">
                            <a16:creationId xmlns:a16="http://schemas.microsoft.com/office/drawing/2014/main" id="{0F996CB2-9DFD-4D16-A804-C18BF4FB6E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>
            <a:extLst>
              <a:ext uri="{FF2B5EF4-FFF2-40B4-BE49-F238E27FC236}">
                <a16:creationId xmlns:a16="http://schemas.microsoft.com/office/drawing/2014/main" id="{1F0A34FF-C708-45C0-B17A-C1A254555F4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F43ED46-45F7-4637-8602-A9336D4F2263}"/>
              </a:ext>
            </a:extLst>
          </p:cNvPr>
          <p:cNvSpPr/>
          <p:nvPr/>
        </p:nvSpPr>
        <p:spPr>
          <a:xfrm>
            <a:off x="456108" y="3284621"/>
            <a:ext cx="7200001" cy="582977"/>
          </a:xfrm>
          <a:prstGeom prst="rightArrow">
            <a:avLst>
              <a:gd name="adj1" fmla="val 44577"/>
              <a:gd name="adj2" fmla="val 8546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C3D286-7B0E-4786-97FC-326F7ECD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61DB07-3D0B-410D-9927-412729FFC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Gammelt</a:t>
            </a:r>
            <a:r>
              <a:rPr lang="en-GB" dirty="0"/>
              <a:t> </a:t>
            </a:r>
            <a:r>
              <a:rPr lang="en-GB" dirty="0" err="1"/>
              <a:t>godkendelses</a:t>
            </a:r>
            <a:r>
              <a:rPr lang="en-GB" dirty="0"/>
              <a:t> flow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0477F9-F37A-410D-9731-A0CEB3D0D8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2073" y="2045368"/>
            <a:ext cx="3407449" cy="340744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7B969A8-D2E6-4537-8FEE-EA03092B25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2451" y="1861891"/>
            <a:ext cx="2221800" cy="401141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B3E8B2B-A960-4AA2-A9A9-8AF51127E32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543" t="10288" r="11474" b="2850"/>
          <a:stretch/>
        </p:blipFill>
        <p:spPr>
          <a:xfrm>
            <a:off x="678252" y="2045368"/>
            <a:ext cx="2233390" cy="3262288"/>
          </a:xfrm>
          <a:prstGeom prst="rect">
            <a:avLst/>
          </a:prstGeom>
          <a:ln>
            <a:solidFill>
              <a:srgbClr val="8B8A8D"/>
            </a:solidFill>
          </a:ln>
        </p:spPr>
      </p:pic>
    </p:spTree>
    <p:extLst>
      <p:ext uri="{BB962C8B-B14F-4D97-AF65-F5344CB8AC3E}">
        <p14:creationId xmlns:p14="http://schemas.microsoft.com/office/powerpoint/2010/main" val="347212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58C9715F-4E41-481B-B63F-FF99B24282F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1269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58C9715F-4E41-481B-B63F-FF99B24282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013F898E-E76A-4BFD-B4F7-FDDBFC90D77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24B2-A3EC-4B98-A280-1D8844DB580A}"/>
              </a:ext>
            </a:extLst>
          </p:cNvPr>
          <p:cNvSpPr/>
          <p:nvPr/>
        </p:nvSpPr>
        <p:spPr>
          <a:xfrm>
            <a:off x="245995" y="3599118"/>
            <a:ext cx="5751095" cy="2879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4AA6069-F580-429D-8893-C44EEDDCC870}"/>
              </a:ext>
            </a:extLst>
          </p:cNvPr>
          <p:cNvSpPr/>
          <p:nvPr/>
        </p:nvSpPr>
        <p:spPr>
          <a:xfrm rot="19461766">
            <a:off x="5619000" y="2991862"/>
            <a:ext cx="1384060" cy="642520"/>
          </a:xfrm>
          <a:prstGeom prst="rightArrow">
            <a:avLst>
              <a:gd name="adj1" fmla="val 45635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85D6A8-76C1-475E-8E33-170DE554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8B444A-33F3-442B-9188-37674AF35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Nyt</a:t>
            </a:r>
            <a:r>
              <a:rPr lang="en-GB" dirty="0"/>
              <a:t> </a:t>
            </a:r>
            <a:r>
              <a:rPr lang="en-GB" dirty="0" err="1"/>
              <a:t>godkendelses</a:t>
            </a:r>
            <a:r>
              <a:rPr lang="en-GB" dirty="0"/>
              <a:t> flow</a:t>
            </a:r>
            <a:br>
              <a:rPr lang="en-GB" dirty="0"/>
            </a:br>
            <a:r>
              <a:rPr lang="en-GB" sz="1400" dirty="0" err="1"/>
              <a:t>NemID</a:t>
            </a:r>
            <a:r>
              <a:rPr lang="en-GB" sz="1400" dirty="0"/>
              <a:t> </a:t>
            </a:r>
            <a:r>
              <a:rPr lang="en-GB" sz="1400" dirty="0" err="1"/>
              <a:t>er</a:t>
            </a:r>
            <a:r>
              <a:rPr lang="en-GB" sz="1400" dirty="0"/>
              <a:t> det </a:t>
            </a:r>
            <a:r>
              <a:rPr lang="en-GB" sz="1400" dirty="0" err="1"/>
              <a:t>primære</a:t>
            </a:r>
            <a:r>
              <a:rPr lang="en-GB" sz="1400" dirty="0"/>
              <a:t> </a:t>
            </a:r>
            <a:r>
              <a:rPr lang="en-GB" sz="1400" dirty="0" err="1"/>
              <a:t>valg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47DBFA-A80F-400D-8161-A360536DB8C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543" t="10288" r="11474" b="2850"/>
          <a:stretch/>
        </p:blipFill>
        <p:spPr>
          <a:xfrm>
            <a:off x="678252" y="2045368"/>
            <a:ext cx="2233390" cy="3262288"/>
          </a:xfrm>
          <a:prstGeom prst="rect">
            <a:avLst/>
          </a:prstGeom>
          <a:ln>
            <a:solidFill>
              <a:srgbClr val="8B8A8D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0D41A5-D00F-4C22-84D2-FB1A8F6F5C0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34" r="1697" b="1586"/>
          <a:stretch/>
        </p:blipFill>
        <p:spPr>
          <a:xfrm>
            <a:off x="7222385" y="1099162"/>
            <a:ext cx="2336242" cy="2577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4EBAB1-87C5-416F-9F21-E8FC2A1F6F4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34" r="1697" b="1586"/>
          <a:stretch/>
        </p:blipFill>
        <p:spPr>
          <a:xfrm>
            <a:off x="7222385" y="3845120"/>
            <a:ext cx="2336242" cy="2577350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367F6DFD-F0CE-4873-BFC7-966B5E793EAA}"/>
              </a:ext>
            </a:extLst>
          </p:cNvPr>
          <p:cNvSpPr/>
          <p:nvPr/>
        </p:nvSpPr>
        <p:spPr>
          <a:xfrm rot="2382154">
            <a:off x="5612726" y="3904940"/>
            <a:ext cx="1407286" cy="642520"/>
          </a:xfrm>
          <a:prstGeom prst="rightArrow">
            <a:avLst>
              <a:gd name="adj1" fmla="val 47379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75023E-38C8-4091-B834-F487A1C242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21542" y="2045369"/>
            <a:ext cx="2759742" cy="32622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623DD27-CCF1-416B-A9FD-16C097DD754A}"/>
              </a:ext>
            </a:extLst>
          </p:cNvPr>
          <p:cNvSpPr/>
          <p:nvPr/>
        </p:nvSpPr>
        <p:spPr>
          <a:xfrm>
            <a:off x="9795427" y="2979854"/>
            <a:ext cx="2336242" cy="2049346"/>
          </a:xfrm>
          <a:prstGeom prst="rect">
            <a:avLst/>
          </a:prstGeom>
          <a:solidFill>
            <a:srgbClr val="FB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r>
              <a:rPr lang="en-GB" sz="1400" dirty="0" err="1">
                <a:solidFill>
                  <a:schemeClr val="bg2"/>
                </a:solidFill>
              </a:rPr>
              <a:t>Kunden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kan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benytte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chemeClr val="bg2"/>
                </a:solidFill>
              </a:rPr>
              <a:t>NemID</a:t>
            </a:r>
            <a:r>
              <a:rPr lang="en-GB" sz="1400" b="1" dirty="0">
                <a:solidFill>
                  <a:schemeClr val="bg2"/>
                </a:solidFill>
              </a:rPr>
              <a:t>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chemeClr val="bg2"/>
                </a:solidFill>
              </a:rPr>
              <a:t>Nøgleviser</a:t>
            </a:r>
            <a:endParaRPr lang="en-GB" sz="14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chemeClr val="bg2"/>
                </a:solidFill>
              </a:rPr>
              <a:t>Nøglekort</a:t>
            </a:r>
            <a:r>
              <a:rPr lang="en-GB" sz="1400" b="1" dirty="0">
                <a:solidFill>
                  <a:schemeClr val="bg2"/>
                </a:solidFill>
              </a:rPr>
              <a:t> (</a:t>
            </a:r>
            <a:r>
              <a:rPr lang="en-GB" sz="1400" b="1" dirty="0" err="1">
                <a:solidFill>
                  <a:schemeClr val="bg2"/>
                </a:solidFill>
              </a:rPr>
              <a:t>Papkort</a:t>
            </a:r>
            <a:r>
              <a:rPr lang="en-GB" sz="1400" b="1" dirty="0">
                <a:solidFill>
                  <a:schemeClr val="bg2"/>
                </a:solidFill>
              </a:rPr>
              <a:t>) </a:t>
            </a:r>
            <a:r>
              <a:rPr lang="en-GB" sz="1400" dirty="0">
                <a:solidFill>
                  <a:schemeClr val="bg2"/>
                </a:solidFill>
              </a:rPr>
              <a:t>(</a:t>
            </a:r>
            <a:r>
              <a:rPr lang="en-GB" sz="1400" dirty="0" err="1">
                <a:solidFill>
                  <a:schemeClr val="bg2"/>
                </a:solidFill>
              </a:rPr>
              <a:t>udfases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til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brug</a:t>
            </a:r>
            <a:r>
              <a:rPr lang="en-GB" sz="1400" dirty="0">
                <a:solidFill>
                  <a:schemeClr val="bg2"/>
                </a:solidFill>
              </a:rPr>
              <a:t> for </a:t>
            </a:r>
            <a:r>
              <a:rPr lang="en-GB" sz="1400" dirty="0" err="1">
                <a:solidFill>
                  <a:schemeClr val="bg2"/>
                </a:solidFill>
              </a:rPr>
              <a:t>godkendelse</a:t>
            </a:r>
            <a:r>
              <a:rPr lang="en-GB" sz="1400" dirty="0">
                <a:solidFill>
                  <a:schemeClr val="bg2"/>
                </a:solidFill>
              </a:rPr>
              <a:t> af e-</a:t>
            </a:r>
            <a:r>
              <a:rPr lang="en-GB" sz="1400" dirty="0" err="1">
                <a:solidFill>
                  <a:schemeClr val="bg2"/>
                </a:solidFill>
              </a:rPr>
              <a:t>handel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transaktioner</a:t>
            </a:r>
            <a:r>
              <a:rPr lang="en-GB" sz="1400" dirty="0">
                <a:solidFill>
                  <a:schemeClr val="bg2"/>
                </a:solidFill>
              </a:rPr>
              <a:t>  </a:t>
            </a:r>
            <a:r>
              <a:rPr lang="en-GB" sz="1400" dirty="0" err="1">
                <a:solidFill>
                  <a:schemeClr val="bg2"/>
                </a:solidFill>
              </a:rPr>
              <a:t>i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løbet</a:t>
            </a:r>
            <a:r>
              <a:rPr lang="en-GB" sz="1400" dirty="0">
                <a:solidFill>
                  <a:schemeClr val="bg2"/>
                </a:solidFill>
              </a:rPr>
              <a:t> af 2020)</a:t>
            </a:r>
          </a:p>
        </p:txBody>
      </p:sp>
    </p:spTree>
    <p:extLst>
      <p:ext uri="{BB962C8B-B14F-4D97-AF65-F5344CB8AC3E}">
        <p14:creationId xmlns:p14="http://schemas.microsoft.com/office/powerpoint/2010/main" val="392404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C94C63B-BB5D-4DEC-B198-268CFBF157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74530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C94C63B-BB5D-4DEC-B198-268CFBF15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9D7E930E-B767-480B-999D-236757175C5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D57C24-2139-4492-BBB3-AB31AF2F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2091CE-4CF5-4B47-B389-608B9CB0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Nyt</a:t>
            </a:r>
            <a:r>
              <a:rPr lang="en-GB" dirty="0"/>
              <a:t> </a:t>
            </a:r>
            <a:r>
              <a:rPr lang="en-GB" dirty="0" err="1"/>
              <a:t>godkendelses</a:t>
            </a:r>
            <a:r>
              <a:rPr lang="en-GB" dirty="0"/>
              <a:t> flow</a:t>
            </a:r>
            <a:br>
              <a:rPr lang="en-GB" dirty="0"/>
            </a:br>
            <a:r>
              <a:rPr lang="en-GB" sz="1400" b="0" dirty="0"/>
              <a:t>SMS + </a:t>
            </a:r>
            <a:r>
              <a:rPr lang="en-GB" sz="1400" b="0" dirty="0" err="1"/>
              <a:t>kode</a:t>
            </a:r>
            <a:r>
              <a:rPr lang="en-GB" sz="1400" b="0" dirty="0"/>
              <a:t> </a:t>
            </a:r>
            <a:r>
              <a:rPr lang="en-GB" sz="1400" b="0" dirty="0" err="1"/>
              <a:t>er</a:t>
            </a:r>
            <a:r>
              <a:rPr lang="en-GB" sz="1400" b="0" dirty="0"/>
              <a:t> det </a:t>
            </a:r>
            <a:r>
              <a:rPr lang="en-GB" sz="1400" b="0" dirty="0" err="1"/>
              <a:t>sekundære</a:t>
            </a:r>
            <a:r>
              <a:rPr lang="en-GB" sz="1400" b="0" dirty="0"/>
              <a:t> flow </a:t>
            </a:r>
            <a:r>
              <a:rPr lang="en-GB" sz="1800" dirty="0" err="1"/>
              <a:t>før</a:t>
            </a:r>
            <a:r>
              <a:rPr lang="en-GB" sz="1400" b="0" dirty="0"/>
              <a:t> </a:t>
            </a:r>
            <a:r>
              <a:rPr lang="en-GB" sz="1400" b="0" dirty="0" err="1"/>
              <a:t>oprettelse</a:t>
            </a:r>
            <a:r>
              <a:rPr lang="en-GB" sz="1400" b="0" dirty="0"/>
              <a:t> af </a:t>
            </a:r>
            <a:r>
              <a:rPr lang="en-GB" sz="1400" b="0" dirty="0" err="1"/>
              <a:t>Kodeord</a:t>
            </a:r>
            <a:endParaRPr lang="en-GB" b="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D9749A7-EBD6-4B61-8326-9438F0351C9E}"/>
              </a:ext>
            </a:extLst>
          </p:cNvPr>
          <p:cNvSpPr/>
          <p:nvPr/>
        </p:nvSpPr>
        <p:spPr>
          <a:xfrm>
            <a:off x="1985819" y="3268200"/>
            <a:ext cx="5181600" cy="582977"/>
          </a:xfrm>
          <a:prstGeom prst="rightArrow">
            <a:avLst>
              <a:gd name="adj1" fmla="val 44577"/>
              <a:gd name="adj2" fmla="val 565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9F50441-E4C8-4B3A-92E9-422F3DA40D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7419" y="1987871"/>
            <a:ext cx="2659363" cy="31436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9DFA43D-6C4A-40B8-BF8A-B99F39B715C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543" t="10288" r="11474" b="2850"/>
          <a:stretch/>
        </p:blipFill>
        <p:spPr>
          <a:xfrm>
            <a:off x="972000" y="1987873"/>
            <a:ext cx="2152155" cy="3143629"/>
          </a:xfrm>
          <a:prstGeom prst="rect">
            <a:avLst/>
          </a:prstGeom>
          <a:ln>
            <a:solidFill>
              <a:srgbClr val="8B8A8D"/>
            </a:solidFill>
          </a:ln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3B59E085-54FA-4F03-9D2E-E7516855FF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94507" y="1987872"/>
            <a:ext cx="2659362" cy="31436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56C7CF-165B-4508-B404-B538ADE8F29C}"/>
              </a:ext>
            </a:extLst>
          </p:cNvPr>
          <p:cNvSpPr/>
          <p:nvPr/>
        </p:nvSpPr>
        <p:spPr>
          <a:xfrm>
            <a:off x="4978620" y="4758799"/>
            <a:ext cx="913790" cy="2841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91CF4C-F6DE-4665-9729-7A88DF2AC4CB}"/>
              </a:ext>
            </a:extLst>
          </p:cNvPr>
          <p:cNvSpPr/>
          <p:nvPr/>
        </p:nvSpPr>
        <p:spPr>
          <a:xfrm>
            <a:off x="9997133" y="2317563"/>
            <a:ext cx="1838037" cy="2484243"/>
          </a:xfrm>
          <a:prstGeom prst="rect">
            <a:avLst/>
          </a:prstGeom>
          <a:solidFill>
            <a:srgbClr val="FB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r>
              <a:rPr lang="en-GB" sz="1400" dirty="0" err="1">
                <a:solidFill>
                  <a:schemeClr val="bg2"/>
                </a:solidFill>
              </a:rPr>
              <a:t>Vælger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kunden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b="1" dirty="0">
                <a:solidFill>
                  <a:schemeClr val="bg2"/>
                </a:solidFill>
              </a:rPr>
              <a:t>SMS + </a:t>
            </a:r>
            <a:r>
              <a:rPr lang="en-GB" sz="1400" b="1" dirty="0" err="1">
                <a:solidFill>
                  <a:schemeClr val="bg2"/>
                </a:solidFill>
              </a:rPr>
              <a:t>kode</a:t>
            </a:r>
            <a:r>
              <a:rPr lang="en-GB" sz="1400" b="1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vil</a:t>
            </a:r>
            <a:r>
              <a:rPr lang="en-GB" sz="1400" dirty="0">
                <a:solidFill>
                  <a:schemeClr val="bg2"/>
                </a:solidFill>
              </a:rPr>
              <a:t> de </a:t>
            </a:r>
            <a:r>
              <a:rPr lang="en-GB" sz="1400" dirty="0" err="1">
                <a:solidFill>
                  <a:schemeClr val="bg2"/>
                </a:solidFill>
              </a:rPr>
              <a:t>modtage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en</a:t>
            </a:r>
            <a:r>
              <a:rPr lang="en-GB" sz="1400" dirty="0">
                <a:solidFill>
                  <a:schemeClr val="bg2"/>
                </a:solidFill>
              </a:rPr>
              <a:t> dialog </a:t>
            </a:r>
            <a:r>
              <a:rPr lang="en-GB" sz="1400" dirty="0" err="1">
                <a:solidFill>
                  <a:schemeClr val="bg2"/>
                </a:solidFill>
              </a:rPr>
              <a:t>boks</a:t>
            </a:r>
            <a:r>
              <a:rPr lang="en-GB" sz="1400" dirty="0">
                <a:solidFill>
                  <a:schemeClr val="bg2"/>
                </a:solidFill>
              </a:rPr>
              <a:t>, der </a:t>
            </a:r>
            <a:r>
              <a:rPr lang="en-GB" sz="1400" dirty="0" err="1">
                <a:solidFill>
                  <a:schemeClr val="bg2"/>
                </a:solidFill>
              </a:rPr>
              <a:t>fortæller</a:t>
            </a:r>
            <a:r>
              <a:rPr lang="en-GB" sz="1400" dirty="0">
                <a:solidFill>
                  <a:schemeClr val="bg2"/>
                </a:solidFill>
              </a:rPr>
              <a:t> at </a:t>
            </a:r>
            <a:r>
              <a:rPr lang="en-GB" sz="1400" dirty="0" err="1">
                <a:solidFill>
                  <a:schemeClr val="bg2"/>
                </a:solidFill>
              </a:rPr>
              <a:t>kunden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skal</a:t>
            </a:r>
            <a:r>
              <a:rPr lang="en-GB" sz="1400" dirty="0">
                <a:solidFill>
                  <a:schemeClr val="bg2"/>
                </a:solidFill>
              </a:rPr>
              <a:t>  </a:t>
            </a:r>
            <a:r>
              <a:rPr lang="en-GB" sz="1400" dirty="0" err="1">
                <a:solidFill>
                  <a:schemeClr val="bg2"/>
                </a:solidFill>
              </a:rPr>
              <a:t>ind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på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b="1" dirty="0">
                <a:solidFill>
                  <a:schemeClr val="bg2"/>
                </a:solidFill>
              </a:rPr>
              <a:t>nets.eu/3ds </a:t>
            </a:r>
            <a:r>
              <a:rPr lang="en-GB" sz="1400" dirty="0" err="1">
                <a:solidFill>
                  <a:schemeClr val="bg2"/>
                </a:solidFill>
              </a:rPr>
              <a:t>og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registrere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kode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som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kun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kunden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kender</a:t>
            </a:r>
            <a:r>
              <a:rPr lang="en-GB" sz="1400" dirty="0">
                <a:solidFill>
                  <a:schemeClr val="bg2"/>
                </a:solidFill>
              </a:rPr>
              <a:t>, det </a:t>
            </a:r>
            <a:r>
              <a:rPr lang="en-GB" sz="1400" dirty="0" err="1">
                <a:solidFill>
                  <a:schemeClr val="bg2"/>
                </a:solidFill>
              </a:rPr>
              <a:t>kræver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NemID</a:t>
            </a:r>
            <a:r>
              <a:rPr lang="en-GB" sz="1400" dirty="0">
                <a:solidFill>
                  <a:schemeClr val="bg2"/>
                </a:solidFill>
              </a:rPr>
              <a:t> at </a:t>
            </a:r>
            <a:r>
              <a:rPr lang="en-GB" sz="1400" dirty="0" err="1">
                <a:solidFill>
                  <a:schemeClr val="bg2"/>
                </a:solidFill>
              </a:rPr>
              <a:t>logge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på</a:t>
            </a:r>
            <a:r>
              <a:rPr lang="en-GB" sz="1400" dirty="0">
                <a:solidFill>
                  <a:schemeClr val="bg2"/>
                </a:solidFill>
              </a:rPr>
              <a:t>.</a:t>
            </a:r>
            <a:endParaRPr lang="en-GB" sz="1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6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C94C63B-BB5D-4DEC-B198-268CFBF157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53826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C94C63B-BB5D-4DEC-B198-268CFBF15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9D7E930E-B767-480B-999D-236757175C5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D57C24-2139-4492-BBB3-AB31AF2F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2091CE-4CF5-4B47-B389-608B9CB0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Ny </a:t>
            </a:r>
            <a:r>
              <a:rPr lang="en-GB" dirty="0" err="1"/>
              <a:t>godkendelses</a:t>
            </a:r>
            <a:r>
              <a:rPr lang="en-GB" dirty="0"/>
              <a:t> flow</a:t>
            </a:r>
            <a:br>
              <a:rPr lang="en-GB" dirty="0"/>
            </a:br>
            <a:r>
              <a:rPr lang="en-GB" sz="1400" b="0" dirty="0"/>
              <a:t>SMS + </a:t>
            </a:r>
            <a:r>
              <a:rPr lang="en-GB" sz="1400" b="0" dirty="0" err="1"/>
              <a:t>kode</a:t>
            </a:r>
            <a:r>
              <a:rPr lang="en-GB" sz="1400" b="0" dirty="0"/>
              <a:t> </a:t>
            </a:r>
            <a:r>
              <a:rPr lang="en-GB" sz="1400" b="0" dirty="0" err="1"/>
              <a:t>er</a:t>
            </a:r>
            <a:r>
              <a:rPr lang="en-GB" sz="1400" b="0" dirty="0"/>
              <a:t> det </a:t>
            </a:r>
            <a:r>
              <a:rPr lang="en-GB" sz="1400" b="0" dirty="0" err="1"/>
              <a:t>sekundære</a:t>
            </a:r>
            <a:r>
              <a:rPr lang="en-GB" sz="1400" b="0" dirty="0"/>
              <a:t> flow </a:t>
            </a:r>
            <a:r>
              <a:rPr lang="en-GB" sz="1800" dirty="0" err="1"/>
              <a:t>efter</a:t>
            </a:r>
            <a:r>
              <a:rPr lang="en-GB" sz="1400" b="0" dirty="0"/>
              <a:t> </a:t>
            </a:r>
            <a:r>
              <a:rPr lang="en-GB" sz="1400" b="0" dirty="0" err="1"/>
              <a:t>registrering</a:t>
            </a:r>
            <a:r>
              <a:rPr lang="en-GB" sz="1400" b="0" dirty="0"/>
              <a:t> af </a:t>
            </a:r>
            <a:r>
              <a:rPr lang="en-GB" sz="1400" b="0" dirty="0" err="1"/>
              <a:t>kodeord</a:t>
            </a:r>
            <a:endParaRPr lang="en-GB" b="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D9749A7-EBD6-4B61-8326-9438F0351C9E}"/>
              </a:ext>
            </a:extLst>
          </p:cNvPr>
          <p:cNvSpPr/>
          <p:nvPr/>
        </p:nvSpPr>
        <p:spPr>
          <a:xfrm>
            <a:off x="1985819" y="3268200"/>
            <a:ext cx="5181600" cy="582977"/>
          </a:xfrm>
          <a:prstGeom prst="rightArrow">
            <a:avLst>
              <a:gd name="adj1" fmla="val 44577"/>
              <a:gd name="adj2" fmla="val 565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DFA43D-6C4A-40B8-BF8A-B99F39B715C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543" t="10288" r="11474" b="2850"/>
          <a:stretch/>
        </p:blipFill>
        <p:spPr>
          <a:xfrm>
            <a:off x="972000" y="1987873"/>
            <a:ext cx="2152155" cy="3143629"/>
          </a:xfrm>
          <a:prstGeom prst="rect">
            <a:avLst/>
          </a:prstGeom>
          <a:ln>
            <a:solidFill>
              <a:srgbClr val="8B8A8D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56C7CF-165B-4508-B404-B538ADE8F29C}"/>
              </a:ext>
            </a:extLst>
          </p:cNvPr>
          <p:cNvSpPr/>
          <p:nvPr/>
        </p:nvSpPr>
        <p:spPr>
          <a:xfrm>
            <a:off x="4978620" y="4758799"/>
            <a:ext cx="913790" cy="2841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91CF4C-F6DE-4665-9729-7A88DF2AC4CB}"/>
              </a:ext>
            </a:extLst>
          </p:cNvPr>
          <p:cNvSpPr/>
          <p:nvPr/>
        </p:nvSpPr>
        <p:spPr>
          <a:xfrm>
            <a:off x="10054034" y="2215551"/>
            <a:ext cx="1838037" cy="2543248"/>
          </a:xfrm>
          <a:prstGeom prst="rect">
            <a:avLst/>
          </a:prstGeom>
          <a:solidFill>
            <a:srgbClr val="FB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r>
              <a:rPr lang="en-GB" sz="1400" dirty="0" err="1">
                <a:solidFill>
                  <a:schemeClr val="bg2"/>
                </a:solidFill>
              </a:rPr>
              <a:t>Når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kunden</a:t>
            </a:r>
            <a:r>
              <a:rPr lang="en-GB" sz="1400" dirty="0">
                <a:solidFill>
                  <a:schemeClr val="bg2"/>
                </a:solidFill>
              </a:rPr>
              <a:t> har </a:t>
            </a:r>
            <a:r>
              <a:rPr lang="en-GB" sz="1400" dirty="0" err="1">
                <a:solidFill>
                  <a:schemeClr val="bg2"/>
                </a:solidFill>
              </a:rPr>
              <a:t>oprettet</a:t>
            </a:r>
            <a:r>
              <a:rPr lang="en-GB" sz="1400" dirty="0">
                <a:solidFill>
                  <a:schemeClr val="bg2"/>
                </a:solidFill>
              </a:rPr>
              <a:t> et </a:t>
            </a:r>
            <a:r>
              <a:rPr lang="en-GB" sz="1400" dirty="0" err="1">
                <a:solidFill>
                  <a:schemeClr val="bg2"/>
                </a:solidFill>
              </a:rPr>
              <a:t>Kodeord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på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b="1" dirty="0">
                <a:solidFill>
                  <a:schemeClr val="bg2"/>
                </a:solidFill>
              </a:rPr>
              <a:t>nets.eu/3ds</a:t>
            </a:r>
            <a:r>
              <a:rPr lang="en-GB" sz="1400" dirty="0">
                <a:solidFill>
                  <a:schemeClr val="bg2"/>
                </a:solidFill>
              </a:rPr>
              <a:t>, </a:t>
            </a:r>
            <a:r>
              <a:rPr lang="en-GB" sz="1400" dirty="0" err="1">
                <a:solidFill>
                  <a:schemeClr val="bg2"/>
                </a:solidFill>
              </a:rPr>
              <a:t>er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flowet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som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idag</a:t>
            </a:r>
            <a:r>
              <a:rPr lang="en-GB" sz="1400" dirty="0">
                <a:solidFill>
                  <a:schemeClr val="bg2"/>
                </a:solidFill>
              </a:rPr>
              <a:t> med den </a:t>
            </a:r>
            <a:r>
              <a:rPr lang="en-GB" sz="1400" dirty="0" err="1">
                <a:solidFill>
                  <a:schemeClr val="bg2"/>
                </a:solidFill>
              </a:rPr>
              <a:t>ændring</a:t>
            </a:r>
            <a:r>
              <a:rPr lang="en-GB" sz="1400" dirty="0">
                <a:solidFill>
                  <a:schemeClr val="bg2"/>
                </a:solidFill>
              </a:rPr>
              <a:t> at </a:t>
            </a:r>
            <a:r>
              <a:rPr lang="en-GB" sz="1400" dirty="0" err="1">
                <a:solidFill>
                  <a:schemeClr val="bg2"/>
                </a:solidFill>
              </a:rPr>
              <a:t>kunden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skal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benytte</a:t>
            </a:r>
            <a:r>
              <a:rPr lang="en-GB" sz="1400" dirty="0">
                <a:solidFill>
                  <a:schemeClr val="bg2"/>
                </a:solidFill>
              </a:rPr>
              <a:t> sit </a:t>
            </a:r>
            <a:r>
              <a:rPr lang="en-GB" sz="1400" b="1" dirty="0" err="1">
                <a:solidFill>
                  <a:schemeClr val="bg2"/>
                </a:solidFill>
              </a:rPr>
              <a:t>Kodeord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samtidigt</a:t>
            </a:r>
            <a:r>
              <a:rPr lang="en-GB" sz="1400" dirty="0">
                <a:solidFill>
                  <a:schemeClr val="bg2"/>
                </a:solidFill>
              </a:rPr>
              <a:t> med </a:t>
            </a:r>
            <a:r>
              <a:rPr lang="en-GB" sz="1400" b="1" dirty="0" err="1">
                <a:solidFill>
                  <a:schemeClr val="bg2"/>
                </a:solidFill>
              </a:rPr>
              <a:t>Engangkoden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på</a:t>
            </a:r>
            <a:r>
              <a:rPr lang="en-GB" sz="1400" dirty="0">
                <a:solidFill>
                  <a:schemeClr val="bg2"/>
                </a:solidFill>
              </a:rPr>
              <a:t> SMS</a:t>
            </a:r>
            <a:endParaRPr lang="en-GB" sz="1400" b="1" dirty="0">
              <a:solidFill>
                <a:schemeClr val="bg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80A6E3-1AB6-4905-8E9A-EA3113A2D4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43815" y="1987871"/>
            <a:ext cx="2659362" cy="314362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C7F013-6C58-4CDE-BF83-7D6116E49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27215" y="1553978"/>
            <a:ext cx="2221800" cy="401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3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58C9715F-4E41-481B-B63F-FF99B24282F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think-cell Slide" r:id="rId6" imgW="359" imgH="360" progId="TCLayout.ActiveDocument.1">
                  <p:embed/>
                </p:oleObj>
              </mc:Choice>
              <mc:Fallback>
                <p:oleObj name="think-cell Slide" r:id="rId6" imgW="359" imgH="36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58C9715F-4E41-481B-B63F-FF99B24282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013F898E-E76A-4BFD-B4F7-FDDBFC90D77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85D6A8-76C1-475E-8E33-170DE554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8B444A-33F3-442B-9188-37674AF35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Din </a:t>
            </a:r>
            <a:r>
              <a:rPr lang="en-GB" dirty="0" err="1"/>
              <a:t>sikkerhed</a:t>
            </a:r>
            <a:r>
              <a:rPr lang="en-GB" dirty="0"/>
              <a:t> </a:t>
            </a:r>
            <a:r>
              <a:rPr lang="en-GB" dirty="0" err="1"/>
              <a:t>når</a:t>
            </a:r>
            <a:r>
              <a:rPr lang="en-GB" dirty="0"/>
              <a:t> du handler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nettet</a:t>
            </a:r>
            <a:br>
              <a:rPr lang="en-GB" dirty="0"/>
            </a:br>
            <a:r>
              <a:rPr lang="en-GB" sz="1400" dirty="0"/>
              <a:t>SMS </a:t>
            </a:r>
            <a:r>
              <a:rPr lang="en-GB" sz="1400" dirty="0" err="1"/>
              <a:t>eller</a:t>
            </a:r>
            <a:r>
              <a:rPr lang="en-GB" sz="1400" dirty="0"/>
              <a:t> NemID 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0D41A5-D00F-4C22-84D2-FB1A8F6F5C0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734" r="1697" b="1586"/>
          <a:stretch/>
        </p:blipFill>
        <p:spPr>
          <a:xfrm>
            <a:off x="9678382" y="1222984"/>
            <a:ext cx="2221711" cy="2450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4EBAB1-87C5-416F-9F21-E8FC2A1F6F4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34" r="1697" b="1586"/>
          <a:stretch/>
        </p:blipFill>
        <p:spPr>
          <a:xfrm>
            <a:off x="9814355" y="3890298"/>
            <a:ext cx="2085738" cy="2177707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75023E-38C8-4091-B834-F487A1C242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08328" y="2374316"/>
            <a:ext cx="2759742" cy="32622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623DD27-CCF1-416B-A9FD-16C097DD754A}"/>
              </a:ext>
            </a:extLst>
          </p:cNvPr>
          <p:cNvSpPr/>
          <p:nvPr/>
        </p:nvSpPr>
        <p:spPr>
          <a:xfrm>
            <a:off x="5018872" y="1832724"/>
            <a:ext cx="1966181" cy="4235280"/>
          </a:xfrm>
          <a:prstGeom prst="rect">
            <a:avLst/>
          </a:prstGeom>
          <a:solidFill>
            <a:srgbClr val="FB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r>
              <a:rPr lang="en-GB" sz="1400" b="1" dirty="0">
                <a:solidFill>
                  <a:schemeClr val="bg2"/>
                </a:solidFill>
              </a:rPr>
              <a:t>HUSK se </a:t>
            </a:r>
            <a:r>
              <a:rPr lang="en-GB" sz="1400" b="1" dirty="0" err="1">
                <a:solidFill>
                  <a:schemeClr val="bg2"/>
                </a:solidFill>
              </a:rPr>
              <a:t>efter</a:t>
            </a:r>
            <a:br>
              <a:rPr lang="en-GB" sz="1400" dirty="0">
                <a:solidFill>
                  <a:schemeClr val="bg2"/>
                </a:solidFill>
              </a:rPr>
            </a:br>
            <a:r>
              <a:rPr lang="en-GB" sz="1400" dirty="0">
                <a:solidFill>
                  <a:schemeClr val="bg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chemeClr val="bg2"/>
                </a:solidFill>
              </a:rPr>
              <a:t>Forretning</a:t>
            </a:r>
            <a:endParaRPr lang="en-GB" sz="14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chemeClr val="bg2"/>
                </a:solidFill>
              </a:rPr>
              <a:t>Beløb</a:t>
            </a:r>
            <a:endParaRPr lang="en-GB" sz="14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2"/>
                </a:solidFill>
              </a:rPr>
              <a:t>Dato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err="1">
                <a:solidFill>
                  <a:schemeClr val="bg2"/>
                </a:solidFill>
              </a:rPr>
              <a:t>Kortnummer</a:t>
            </a:r>
            <a:endParaRPr lang="en-GB" sz="1400" b="1" dirty="0">
              <a:solidFill>
                <a:schemeClr val="bg2"/>
              </a:solidFill>
            </a:endParaRPr>
          </a:p>
          <a:p>
            <a:endParaRPr lang="en-GB" sz="1400" b="1" dirty="0">
              <a:solidFill>
                <a:schemeClr val="bg2"/>
              </a:solidFill>
            </a:endParaRPr>
          </a:p>
          <a:p>
            <a:r>
              <a:rPr lang="en-GB" sz="1400" b="1" dirty="0" err="1">
                <a:solidFill>
                  <a:schemeClr val="bg2"/>
                </a:solidFill>
              </a:rPr>
              <a:t>Inden</a:t>
            </a:r>
            <a:r>
              <a:rPr lang="en-GB" sz="1400" b="1" dirty="0">
                <a:solidFill>
                  <a:schemeClr val="bg2"/>
                </a:solidFill>
              </a:rPr>
              <a:t> du </a:t>
            </a:r>
            <a:r>
              <a:rPr lang="en-GB" sz="1400" b="1" dirty="0" err="1">
                <a:solidFill>
                  <a:schemeClr val="bg2"/>
                </a:solidFill>
              </a:rPr>
              <a:t>godkender</a:t>
            </a:r>
            <a:r>
              <a:rPr lang="en-GB" sz="1400" b="1" dirty="0">
                <a:solidFill>
                  <a:schemeClr val="bg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/>
                </a:solidFill>
              </a:rPr>
              <a:t>med </a:t>
            </a:r>
            <a:r>
              <a:rPr lang="en-GB" sz="1400" dirty="0" err="1">
                <a:solidFill>
                  <a:schemeClr val="bg2"/>
                </a:solidFill>
              </a:rPr>
              <a:t>koder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br>
              <a:rPr lang="en-GB" sz="1400" dirty="0">
                <a:solidFill>
                  <a:schemeClr val="bg2"/>
                </a:solidFill>
              </a:rPr>
            </a:br>
            <a:br>
              <a:rPr lang="en-GB" sz="1400" dirty="0">
                <a:solidFill>
                  <a:schemeClr val="bg2"/>
                </a:solidFill>
              </a:rPr>
            </a:br>
            <a:r>
              <a:rPr lang="en-GB" sz="1400" dirty="0" err="1">
                <a:solidFill>
                  <a:schemeClr val="bg2"/>
                </a:solidFill>
              </a:rPr>
              <a:t>eller</a:t>
            </a:r>
            <a:endParaRPr lang="en-GB" sz="1400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br>
              <a:rPr lang="en-GB" sz="1400" dirty="0">
                <a:solidFill>
                  <a:schemeClr val="bg2"/>
                </a:solidFill>
              </a:rPr>
            </a:br>
            <a:r>
              <a:rPr lang="en-GB" sz="1400" dirty="0" err="1">
                <a:solidFill>
                  <a:schemeClr val="bg2"/>
                </a:solidFill>
              </a:rPr>
              <a:t>ved</a:t>
            </a:r>
            <a:r>
              <a:rPr lang="en-GB" sz="1400" dirty="0">
                <a:solidFill>
                  <a:schemeClr val="bg2"/>
                </a:solidFill>
              </a:rPr>
              <a:t> at </a:t>
            </a:r>
            <a:r>
              <a:rPr lang="en-GB" sz="1400" dirty="0" err="1">
                <a:solidFill>
                  <a:schemeClr val="bg2"/>
                </a:solidFill>
              </a:rPr>
              <a:t>benytte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NemID</a:t>
            </a:r>
            <a:r>
              <a:rPr lang="en-GB" sz="1400" dirty="0">
                <a:solidFill>
                  <a:schemeClr val="bg2"/>
                </a:solidFill>
              </a:rPr>
              <a:t> </a:t>
            </a:r>
            <a:r>
              <a:rPr lang="en-GB" sz="1400" dirty="0" err="1">
                <a:solidFill>
                  <a:schemeClr val="bg2"/>
                </a:solidFill>
              </a:rPr>
              <a:t>nøgleapp</a:t>
            </a:r>
            <a:endParaRPr lang="en-GB" sz="14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8E2C29-EA9F-4A60-87C0-B3E3BF3EDD74}"/>
              </a:ext>
            </a:extLst>
          </p:cNvPr>
          <p:cNvSpPr/>
          <p:nvPr/>
        </p:nvSpPr>
        <p:spPr>
          <a:xfrm>
            <a:off x="7183674" y="2758365"/>
            <a:ext cx="2630681" cy="8601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00D5BD6-406F-4A58-8A28-C55ABBCB3D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6612" y="2389947"/>
            <a:ext cx="2759742" cy="32622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68D00A-F8E9-4590-9FB5-0B2259EF44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81853" y="2626843"/>
            <a:ext cx="1667015" cy="300976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45DF54C-FD48-49A6-80ED-74BA629553BA}"/>
              </a:ext>
            </a:extLst>
          </p:cNvPr>
          <p:cNvSpPr/>
          <p:nvPr/>
        </p:nvSpPr>
        <p:spPr>
          <a:xfrm>
            <a:off x="422703" y="3731845"/>
            <a:ext cx="2612375" cy="1181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13EDB5-97E6-40A7-94C6-4E1301133BC2}"/>
              </a:ext>
            </a:extLst>
          </p:cNvPr>
          <p:cNvSpPr/>
          <p:nvPr/>
        </p:nvSpPr>
        <p:spPr>
          <a:xfrm>
            <a:off x="3475132" y="3103460"/>
            <a:ext cx="1040222" cy="5705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18C9EA-33E8-494A-B91D-17ACDA14DAEE}"/>
              </a:ext>
            </a:extLst>
          </p:cNvPr>
          <p:cNvSpPr/>
          <p:nvPr/>
        </p:nvSpPr>
        <p:spPr>
          <a:xfrm>
            <a:off x="3264116" y="3826382"/>
            <a:ext cx="1461477" cy="214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345ED-372C-4CF1-82AF-25AB3AAFCF60}"/>
              </a:ext>
            </a:extLst>
          </p:cNvPr>
          <p:cNvSpPr/>
          <p:nvPr/>
        </p:nvSpPr>
        <p:spPr>
          <a:xfrm>
            <a:off x="3475133" y="4197612"/>
            <a:ext cx="1040222" cy="7815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DB0127-0050-4BCE-AEFF-D89FDB3C5020}"/>
              </a:ext>
            </a:extLst>
          </p:cNvPr>
          <p:cNvSpPr/>
          <p:nvPr/>
        </p:nvSpPr>
        <p:spPr>
          <a:xfrm>
            <a:off x="647999" y="1803033"/>
            <a:ext cx="768159" cy="415498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da-DK" b="1" dirty="0"/>
              <a:t>SMS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020FC7-E36C-4A8A-B6EA-D3E19473437A}"/>
              </a:ext>
            </a:extLst>
          </p:cNvPr>
          <p:cNvSpPr/>
          <p:nvPr/>
        </p:nvSpPr>
        <p:spPr>
          <a:xfrm>
            <a:off x="7644401" y="1803033"/>
            <a:ext cx="1035861" cy="415498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da-DK" b="1" dirty="0"/>
              <a:t>NemID</a:t>
            </a:r>
          </a:p>
        </p:txBody>
      </p:sp>
    </p:spTree>
    <p:extLst>
      <p:ext uri="{BB962C8B-B14F-4D97-AF65-F5344CB8AC3E}">
        <p14:creationId xmlns:p14="http://schemas.microsoft.com/office/powerpoint/2010/main" val="227105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E26090-C0DA-4F13-ADEC-A5C115D02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15265" indent="-215265"/>
            <a:r>
              <a:rPr lang="da-DK" b="1" dirty="0"/>
              <a:t>Læs om 5 gode råd hos Nordea </a:t>
            </a:r>
            <a:br>
              <a:rPr lang="da-DK" dirty="0"/>
            </a:br>
            <a:br>
              <a:rPr lang="da-DK" dirty="0"/>
            </a:br>
            <a:r>
              <a:rPr lang="da-DK" dirty="0">
                <a:hlinkClick r:id="rId2"/>
              </a:rPr>
              <a:t>https://www.nordea.dk/privat/find-hjaelp/sikkerhed-og-bedrag.html</a:t>
            </a:r>
            <a:br>
              <a:rPr lang="da-DK" dirty="0"/>
            </a:br>
            <a:endParaRPr lang="da-DK" dirty="0">
              <a:cs typeface="Arial"/>
            </a:endParaRPr>
          </a:p>
          <a:p>
            <a:pPr marL="215265" indent="-215265"/>
            <a:r>
              <a:rPr lang="da-DK" b="1" dirty="0"/>
              <a:t>Læs om gode råd fra dansk POLITI</a:t>
            </a:r>
            <a:br>
              <a:rPr lang="da-DK" b="1" dirty="0"/>
            </a:br>
            <a:br>
              <a:rPr lang="da-DK" dirty="0"/>
            </a:br>
            <a:r>
              <a:rPr lang="da-DK" dirty="0"/>
              <a:t>”Undgå misbrug af NemID og kortoplysninger”</a:t>
            </a:r>
            <a:br>
              <a:rPr lang="da-DK" dirty="0"/>
            </a:br>
            <a:r>
              <a:rPr lang="da-DK" dirty="0">
                <a:hlinkClick r:id="rId3"/>
              </a:rPr>
              <a:t>https://politi.dk/forebyg/it-relateret-oekonomisk-svindel/undgaa-misbrug-af-nemid-og-kortoplysninger?fbclid=IwAR28GthmCigjaXcrBcPbFhVwV_blYO3mobeQ8HJrgaid4roZmVijXMsvoXk</a:t>
            </a:r>
            <a:br>
              <a:rPr lang="da-DK" dirty="0"/>
            </a:br>
            <a:endParaRPr lang="da-DK" dirty="0">
              <a:cs typeface="Arial"/>
            </a:endParaRPr>
          </a:p>
          <a:p>
            <a:pPr marL="215265" indent="-215265"/>
            <a:r>
              <a:rPr lang="da-DK" b="1" dirty="0"/>
              <a:t>’Mit digitale Selvforsvar’</a:t>
            </a:r>
            <a:br>
              <a:rPr lang="da-DK" b="1" dirty="0"/>
            </a:br>
            <a:r>
              <a:rPr lang="da-DK" dirty="0"/>
              <a:t>App til smartphone fra Forbrugerrådet Tænk og Trygfonden</a:t>
            </a:r>
            <a:br>
              <a:rPr lang="da-DK" dirty="0"/>
            </a:br>
            <a:r>
              <a:rPr lang="da-DK" dirty="0"/>
              <a:t>Alle virksomheder kan oplyse om svindel, der rammer os her i Danmark</a:t>
            </a:r>
            <a:endParaRPr lang="da-DK" dirty="0">
              <a:cs typeface="Arial"/>
            </a:endParaRPr>
          </a:p>
          <a:p>
            <a:pPr marL="0" indent="0">
              <a:buNone/>
            </a:pPr>
            <a:br>
              <a:rPr lang="da-DK" dirty="0"/>
            </a:br>
            <a:endParaRPr lang="da-DK" dirty="0"/>
          </a:p>
          <a:p>
            <a:pPr marL="215265" indent="-215265"/>
            <a:endParaRPr lang="da-DK" dirty="0"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EC8365-51FA-430B-88A1-59B8E4E2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66D6EB-3F62-437B-9C12-4F00E38D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Sådan undgår du at blive udsat for svindel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197137-21C1-4A80-A99E-0FA73977CFCD}"/>
              </a:ext>
            </a:extLst>
          </p:cNvPr>
          <p:cNvSpPr/>
          <p:nvPr/>
        </p:nvSpPr>
        <p:spPr>
          <a:xfrm>
            <a:off x="8031563" y="719965"/>
            <a:ext cx="3508516" cy="14849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solidFill>
                  <a:schemeClr val="bg2"/>
                </a:solidFill>
              </a:rPr>
              <a:t>NemID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er</a:t>
            </a:r>
            <a:r>
              <a:rPr lang="en-GB" sz="1200" b="1" dirty="0">
                <a:solidFill>
                  <a:schemeClr val="bg2"/>
                </a:solidFill>
              </a:rPr>
              <a:t> din private </a:t>
            </a:r>
            <a:r>
              <a:rPr lang="en-GB" sz="1200" b="1" dirty="0" err="1">
                <a:solidFill>
                  <a:schemeClr val="bg2"/>
                </a:solidFill>
              </a:rPr>
              <a:t>nøgle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br>
              <a:rPr lang="en-GB" sz="1200" b="1" dirty="0">
                <a:solidFill>
                  <a:schemeClr val="bg2"/>
                </a:solidFill>
              </a:rPr>
            </a:br>
            <a:r>
              <a:rPr lang="en-GB" sz="1200" b="1" dirty="0" err="1">
                <a:solidFill>
                  <a:schemeClr val="bg2"/>
                </a:solidFill>
              </a:rPr>
              <a:t>til</a:t>
            </a:r>
            <a:r>
              <a:rPr lang="en-GB" sz="1200" b="1" dirty="0">
                <a:solidFill>
                  <a:schemeClr val="bg2"/>
                </a:solidFill>
              </a:rPr>
              <a:t> dine data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6F7E10-90C0-4D6D-B31D-1C68457E0310}"/>
              </a:ext>
            </a:extLst>
          </p:cNvPr>
          <p:cNvSpPr/>
          <p:nvPr/>
        </p:nvSpPr>
        <p:spPr>
          <a:xfrm>
            <a:off x="8034161" y="4446953"/>
            <a:ext cx="3513015" cy="1484923"/>
          </a:xfrm>
          <a:prstGeom prst="ellipse">
            <a:avLst/>
          </a:prstGeom>
          <a:solidFill>
            <a:srgbClr val="FB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solidFill>
                  <a:schemeClr val="bg2"/>
                </a:solidFill>
              </a:rPr>
              <a:t>Udlevér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ikke</a:t>
            </a:r>
            <a:r>
              <a:rPr lang="en-GB" sz="1200" b="1" dirty="0">
                <a:solidFill>
                  <a:schemeClr val="bg2"/>
                </a:solidFill>
              </a:rPr>
              <a:t> dine </a:t>
            </a:r>
            <a:r>
              <a:rPr lang="en-GB" sz="1200" b="1" dirty="0" err="1">
                <a:solidFill>
                  <a:schemeClr val="bg2"/>
                </a:solidFill>
              </a:rPr>
              <a:t>NemID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koder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br>
              <a:rPr lang="en-GB" sz="1200" b="1" dirty="0">
                <a:solidFill>
                  <a:schemeClr val="bg2"/>
                </a:solidFill>
              </a:rPr>
            </a:br>
            <a:r>
              <a:rPr lang="en-GB" sz="1200" b="1" dirty="0" err="1">
                <a:solidFill>
                  <a:schemeClr val="bg2"/>
                </a:solidFill>
              </a:rPr>
              <a:t>ved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uopfordret</a:t>
            </a:r>
            <a:r>
              <a:rPr lang="en-GB" sz="1200" b="1" dirty="0">
                <a:solidFill>
                  <a:schemeClr val="bg2"/>
                </a:solidFill>
              </a:rPr>
              <a:t> </a:t>
            </a:r>
            <a:r>
              <a:rPr lang="en-GB" sz="1200" b="1" dirty="0" err="1">
                <a:solidFill>
                  <a:schemeClr val="bg2"/>
                </a:solidFill>
              </a:rPr>
              <a:t>henvendelse</a:t>
            </a:r>
            <a:br>
              <a:rPr lang="en-GB" sz="1200" dirty="0">
                <a:solidFill>
                  <a:schemeClr val="bg2"/>
                </a:solidFill>
              </a:rPr>
            </a:br>
            <a:endParaRPr lang="en-GB" sz="1200" dirty="0">
              <a:solidFill>
                <a:schemeClr val="bg2"/>
              </a:solidFill>
            </a:endParaRPr>
          </a:p>
          <a:p>
            <a:pPr algn="ctr"/>
            <a:r>
              <a:rPr lang="en-GB" sz="1200" dirty="0">
                <a:solidFill>
                  <a:schemeClr val="bg2"/>
                </a:solidFill>
              </a:rPr>
              <a:t>- </a:t>
            </a:r>
            <a:r>
              <a:rPr lang="en-GB" sz="1200" dirty="0" err="1">
                <a:solidFill>
                  <a:schemeClr val="bg2"/>
                </a:solidFill>
              </a:rPr>
              <a:t>stol</a:t>
            </a:r>
            <a:r>
              <a:rPr lang="en-GB" sz="1200" dirty="0">
                <a:solidFill>
                  <a:schemeClr val="bg2"/>
                </a:solidFill>
              </a:rPr>
              <a:t> </a:t>
            </a:r>
            <a:r>
              <a:rPr lang="en-GB" sz="1200" dirty="0" err="1">
                <a:solidFill>
                  <a:schemeClr val="bg2"/>
                </a:solidFill>
              </a:rPr>
              <a:t>ikke</a:t>
            </a:r>
            <a:r>
              <a:rPr lang="en-GB" sz="1200" dirty="0">
                <a:solidFill>
                  <a:schemeClr val="bg2"/>
                </a:solidFill>
              </a:rPr>
              <a:t> </a:t>
            </a:r>
            <a:r>
              <a:rPr lang="en-GB" sz="1200" dirty="0" err="1">
                <a:solidFill>
                  <a:schemeClr val="bg2"/>
                </a:solidFill>
              </a:rPr>
              <a:t>på</a:t>
            </a:r>
            <a:r>
              <a:rPr lang="en-GB" sz="1200" dirty="0">
                <a:solidFill>
                  <a:schemeClr val="bg2"/>
                </a:solidFill>
              </a:rPr>
              <a:t> </a:t>
            </a:r>
            <a:r>
              <a:rPr lang="en-GB" sz="1200" dirty="0" err="1">
                <a:solidFill>
                  <a:schemeClr val="bg2"/>
                </a:solidFill>
              </a:rPr>
              <a:t>alle</a:t>
            </a:r>
            <a:r>
              <a:rPr lang="en-GB" sz="1200" dirty="0">
                <a:solidFill>
                  <a:schemeClr val="bg2"/>
                </a:solidFill>
              </a:rPr>
              <a:t> der ringer!</a:t>
            </a:r>
          </a:p>
        </p:txBody>
      </p:sp>
    </p:spTree>
    <p:extLst>
      <p:ext uri="{BB962C8B-B14F-4D97-AF65-F5344CB8AC3E}">
        <p14:creationId xmlns:p14="http://schemas.microsoft.com/office/powerpoint/2010/main" val="9069494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IqwIjjUQu1qa5wZHQ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E_uJwC4.harcN3dvypU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Q_YV59aY.kGi58H0G73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2f4NFA7xcCiOJ9sFab_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2f4NFA7xcCiOJ9sFab_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Q_YV59aY.kGi58H0G73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cDUIf7h4dALmF17i6gz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D9kChVw1nmq74t8rYW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IqwIjjUQu1qa5wZHQG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ordea">
  <a:themeElements>
    <a:clrScheme name="Nordea">
      <a:dk1>
        <a:sysClr val="windowText" lastClr="000000"/>
      </a:dk1>
      <a:lt1>
        <a:sysClr val="window" lastClr="FFFFFF"/>
      </a:lt1>
      <a:dk2>
        <a:srgbClr val="00005E"/>
      </a:dk2>
      <a:lt2>
        <a:srgbClr val="0000A0"/>
      </a:lt2>
      <a:accent1>
        <a:srgbClr val="0000A0"/>
      </a:accent1>
      <a:accent2>
        <a:srgbClr val="3399FF"/>
      </a:accent2>
      <a:accent3>
        <a:srgbClr val="99CCFF"/>
      </a:accent3>
      <a:accent4>
        <a:srgbClr val="FBD9CA"/>
      </a:accent4>
      <a:accent5>
        <a:srgbClr val="C9C7C7"/>
      </a:accent5>
      <a:accent6>
        <a:srgbClr val="474748"/>
      </a:accent6>
      <a:hlink>
        <a:srgbClr val="000000"/>
      </a:hlink>
      <a:folHlink>
        <a:srgbClr val="3399FF"/>
      </a:folHlink>
    </a:clrScheme>
    <a:fontScheme name="Nord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8B8A8D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>
            <a:solidFill>
              <a:schemeClr val="tx1"/>
            </a:solidFill>
          </a:defRPr>
        </a:defPPr>
      </a:lstStyle>
    </a:txDef>
  </a:objectDefaults>
  <a:extraClrSchemeLst/>
  <a:custClrLst>
    <a:custClr name="Nordea Deep Blue B5">
      <a:srgbClr val="00005E"/>
    </a:custClr>
    <a:custClr name="Nordea Blue B4">
      <a:srgbClr val="0000A0"/>
    </a:custClr>
    <a:custClr name="Nordea Vivid Blue B3">
      <a:srgbClr val="0000FF"/>
    </a:custClr>
    <a:custClr name="Nordea Medium Blue B2">
      <a:srgbClr val="3399FF"/>
    </a:custClr>
    <a:custClr name="Nordea Light Blue B1">
      <a:srgbClr val="99CCFF"/>
    </a:custClr>
    <a:custClr name="Nordea Dark Pink P3">
      <a:srgbClr val="F0C1AE"/>
    </a:custClr>
    <a:custClr name="Nordea Pink P2">
      <a:srgbClr val="FBD9CA"/>
    </a:custClr>
    <a:custClr name="Nordea Light Pink P1">
      <a:srgbClr val="FDECE4"/>
    </a:custClr>
    <a:custClr name="Nordea Dark Gray G4">
      <a:srgbClr val="474748"/>
    </a:custClr>
    <a:custClr name="Nordea Gray G3">
      <a:srgbClr val="8B8A8D"/>
    </a:custClr>
    <a:custClr name="Nordea Medium Gray G2">
      <a:srgbClr val="C9C7C7"/>
    </a:custClr>
    <a:custClr name="Nordea Light Gray G1">
      <a:srgbClr val="E6E4E3"/>
    </a:custClr>
    <a:custClr name="Nordea Accent Red">
      <a:srgbClr val="FF5959"/>
    </a:custClr>
    <a:custClr name="Nordea Accent Yellow">
      <a:srgbClr val="FFE183"/>
    </a:custClr>
    <a:custClr name="Nordea Accent Green">
      <a:srgbClr val="40BFA3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A985A0BE052E41B3774D6A6E4E1383" ma:contentTypeVersion="12" ma:contentTypeDescription="Create a new document." ma:contentTypeScope="" ma:versionID="de6f91446a52eeb84c6c4524972dcecd">
  <xsd:schema xmlns:xsd="http://www.w3.org/2001/XMLSchema" xmlns:xs="http://www.w3.org/2001/XMLSchema" xmlns:p="http://schemas.microsoft.com/office/2006/metadata/properties" xmlns:ns3="549dcb19-c7ba-466d-9915-adbd487ed2f6" xmlns:ns4="2d101abb-6a16-4cd5-9727-3531188fefd5" targetNamespace="http://schemas.microsoft.com/office/2006/metadata/properties" ma:root="true" ma:fieldsID="16b24909c286053239681c63cf6c5818" ns3:_="" ns4:_="">
    <xsd:import namespace="549dcb19-c7ba-466d-9915-adbd487ed2f6"/>
    <xsd:import namespace="2d101abb-6a16-4cd5-9727-3531188fef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dcb19-c7ba-466d-9915-adbd487ed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01abb-6a16-4cd5-9727-3531188fe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88ED5F-EF6A-45AA-A335-98743141F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9dcb19-c7ba-466d-9915-adbd487ed2f6"/>
    <ds:schemaRef ds:uri="2d101abb-6a16-4cd5-9727-3531188fe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2BF8CD-7844-434F-9D61-563DD78557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DD1512-FADF-4461-9111-4F619683D0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22810</TotalTime>
  <Words>558</Words>
  <Application>Microsoft Office PowerPoint</Application>
  <PresentationFormat>Custom</PresentationFormat>
  <Paragraphs>62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Nordea</vt:lpstr>
      <vt:lpstr>Opdatering af sikkerhed ved e-handel</vt:lpstr>
      <vt:lpstr>Nu bliver det mere sikkert at handle på nettet  </vt:lpstr>
      <vt:lpstr>Opdatering af sikkerheden ved e-handel </vt:lpstr>
      <vt:lpstr>Gammelt godkendelses flow  </vt:lpstr>
      <vt:lpstr>Nyt godkendelses flow NemID er det primære valg</vt:lpstr>
      <vt:lpstr>Nyt godkendelses flow SMS + kode er det sekundære flow før oprettelse af Kodeord</vt:lpstr>
      <vt:lpstr>Ny godkendelses flow SMS + kode er det sekundære flow efter registrering af kodeord</vt:lpstr>
      <vt:lpstr>Din sikkerhed når du handler på nettet SMS eller NemID </vt:lpstr>
      <vt:lpstr>Sådan undgår du at blive udsat for svindel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Ændring på online handel</dc:title>
  <dc:creator>Dahl, Anders Christian</dc:creator>
  <cp:lastModifiedBy>Nisted, Pia</cp:lastModifiedBy>
  <cp:revision>295</cp:revision>
  <dcterms:created xsi:type="dcterms:W3CDTF">2016-03-23T08:04:09Z</dcterms:created>
  <dcterms:modified xsi:type="dcterms:W3CDTF">2020-10-02T13:30:10Z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0x010100C9A985A0BE052E41B3774D6A6E4E1383</vt:lpwstr>
  </property>
  <property fmtid="{D5CDD505-2E9C-101B-9397-08002B2CF9AE}" pid="3" name="MSIP_Label_400b7bbd-7ade-49ce-aa5e-23220b76cd08_Enabled">
    <vt:lpwstr>true</vt:lpwstr>
  </property>
  <property fmtid="{D5CDD505-2E9C-101B-9397-08002B2CF9AE}" pid="4" name="MSIP_Label_400b7bbd-7ade-49ce-aa5e-23220b76cd08_SetDate">
    <vt:lpwstr>2020-09-28T08:56:47Z</vt:lpwstr>
  </property>
  <property fmtid="{D5CDD505-2E9C-101B-9397-08002B2CF9AE}" pid="5" name="MSIP_Label_400b7bbd-7ade-49ce-aa5e-23220b76cd08_Method">
    <vt:lpwstr>Standard</vt:lpwstr>
  </property>
  <property fmtid="{D5CDD505-2E9C-101B-9397-08002B2CF9AE}" pid="6" name="MSIP_Label_400b7bbd-7ade-49ce-aa5e-23220b76cd08_Name">
    <vt:lpwstr>Confidential</vt:lpwstr>
  </property>
  <property fmtid="{D5CDD505-2E9C-101B-9397-08002B2CF9AE}" pid="7" name="MSIP_Label_400b7bbd-7ade-49ce-aa5e-23220b76cd08_SiteId">
    <vt:lpwstr>8beccd60-0be6-4025-8e24-ca9ae679e1f4</vt:lpwstr>
  </property>
  <property fmtid="{D5CDD505-2E9C-101B-9397-08002B2CF9AE}" pid="8" name="MSIP_Label_400b7bbd-7ade-49ce-aa5e-23220b76cd08_ActionId">
    <vt:lpwstr>da9268c0-7722-46e2-9401-f78939ed3a51</vt:lpwstr>
  </property>
  <property fmtid="{D5CDD505-2E9C-101B-9397-08002B2CF9AE}" pid="9" name="MSIP_Label_400b7bbd-7ade-49ce-aa5e-23220b76cd08_ContentBits">
    <vt:lpwstr>2</vt:lpwstr>
  </property>
</Properties>
</file>