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66" r:id="rId4"/>
  </p:sldMasterIdLst>
  <p:notesMasterIdLst>
    <p:notesMasterId r:id="rId17"/>
  </p:notesMasterIdLst>
  <p:handoutMasterIdLst>
    <p:handoutMasterId r:id="rId18"/>
  </p:handoutMasterIdLst>
  <p:sldIdLst>
    <p:sldId id="263" r:id="rId5"/>
    <p:sldId id="340" r:id="rId6"/>
    <p:sldId id="264" r:id="rId7"/>
    <p:sldId id="341" r:id="rId8"/>
    <p:sldId id="301" r:id="rId9"/>
    <p:sldId id="342" r:id="rId10"/>
    <p:sldId id="343" r:id="rId11"/>
    <p:sldId id="1059" r:id="rId12"/>
    <p:sldId id="265" r:id="rId13"/>
    <p:sldId id="1061" r:id="rId14"/>
    <p:sldId id="1062" r:id="rId15"/>
    <p:sldId id="324" r:id="rId16"/>
  </p:sldIdLst>
  <p:sldSz cx="12192000" cy="6858000"/>
  <p:notesSz cx="6805613" cy="9944100"/>
  <p:embeddedFontLst>
    <p:embeddedFont>
      <p:font typeface="IBM Plex Sans" panose="020B0503050203000203" pitchFamily="34" charset="0"/>
      <p:regular r:id="rId19"/>
      <p:bold r:id="rId20"/>
      <p:italic r:id="rId21"/>
      <p:boldItalic r:id="rId22"/>
    </p:embeddedFont>
    <p:embeddedFont>
      <p:font typeface="IBM Plex Sans Medium" panose="020B0603050203000203" pitchFamily="34" charset="0"/>
      <p:regular r:id="rId23"/>
      <p: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A2D1523-35AB-876B-DDC7-768AC3967519}" name="Lars Chrois" initials="LC" userId="S::lc@prsnt.dk::0d5694f9-aae2-45f6-b917-66606c9d227d" providerId="AD"/>
  <p188:author id="{98CAC534-F143-95C9-26C5-7122856FC0DB}" name="Sarah Katz" initials="SK" userId="S::sak@aeldresagen.dk::fc177ef2-693e-4433-a66e-2e2e7edcbd99" providerId="AD"/>
  <p188:author id="{7BBF258A-15E3-EAE2-3752-B7C0215286FB}" name="Asta Rubæk Eidemak" initials="AE" userId="S::are@aeldresagen.dk::e33ef6d1-a00b-4bc7-a97e-18de7db477cb" providerId="AD"/>
  <p188:author id="{46C84AF6-9E37-C88A-3D10-1EFD78C74F56}" name="Mette Møller Kvisgaard" initials="MK" userId="S::mmk@aeldresagen.dk::5c7093f4-a005-4294-a8ec-6ab2dc15ca7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E2E4"/>
    <a:srgbClr val="A4B2BA"/>
    <a:srgbClr val="FFFFFF"/>
    <a:srgbClr val="B2B2B2"/>
    <a:srgbClr val="AB2026"/>
    <a:srgbClr val="9B1D23"/>
    <a:srgbClr val="B94335"/>
    <a:srgbClr val="EC8618"/>
    <a:srgbClr val="D6702F"/>
    <a:srgbClr val="4E9E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B43DDF-3228-C2B4-F404-83839F2201CA}" v="158" dt="2025-10-17T10:44:50.97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84" y="1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font" Target="fonts/font3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6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5.fntdata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4.fntdata"/><Relationship Id="rId27" Type="http://schemas.openxmlformats.org/officeDocument/2006/relationships/theme" Target="theme/theme1.xml"/><Relationship Id="rId30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B9C2857-73BC-593D-2C40-099C41A9402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FA7C80-1329-E8B3-B39F-BF224CF07A4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4939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2CEE5B-347F-47FB-8CC6-ED92E591A094}" type="datetimeFigureOut">
              <a:rPr lang="da-DK" smtClean="0"/>
              <a:t>17-10-2025</a:t>
            </a:fld>
            <a:endParaRPr lang="da-D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661767-1E81-E5AE-EC9E-C707EC98342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BA1E28-18E5-FBE6-D240-0DEE07F4B74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4939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67C296-5963-42E1-B2FA-C9D49A93C40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911936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F68F99-3EEE-4C51-AA7D-B7E93004C727}" type="datetimeFigureOut">
              <a:rPr lang="da-DK" smtClean="0"/>
              <a:t>17-10-2025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0562" y="4785598"/>
            <a:ext cx="5444490" cy="391548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54939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C98BBF-BBF0-4DE9-8547-883D9E22497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27899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600"/>
              </a:spcAft>
            </a:pPr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C98BBF-BBF0-4DE9-8547-883D9E224976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891358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C98BBF-BBF0-4DE9-8547-883D9E224976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32287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C98BBF-BBF0-4DE9-8547-883D9E224976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212609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C98BBF-BBF0-4DE9-8547-883D9E224976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604869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lnSpc>
                <a:spcPct val="115000"/>
              </a:lnSpc>
              <a:spcAft>
                <a:spcPts val="600"/>
              </a:spcAft>
              <a:buFont typeface="Calibri" panose="020F0502020204030204" pitchFamily="34" charset="0"/>
              <a:buChar char="-"/>
            </a:pPr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C98BBF-BBF0-4DE9-8547-883D9E224976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794292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600"/>
              </a:spcAft>
            </a:pPr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C98BBF-BBF0-4DE9-8547-883D9E224976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963654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B43A5D-01E2-7723-24C8-168D5FD19C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409C2259-6B10-5050-BD84-B40C709BC1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9414E8B2-EF2E-6FE0-7F2F-C72B9684C5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600"/>
              </a:spcAft>
            </a:pPr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11583F24-FC9D-1AB6-0193-7DBF3D2225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C98BBF-BBF0-4DE9-8547-883D9E224976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640744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C98BBF-BBF0-4DE9-8547-883D9E224976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387091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rgbClr val="DEE2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2C6E8-63BD-9AF0-C249-1557AAB880A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0263" y="2091640"/>
            <a:ext cx="4433887" cy="2519363"/>
          </a:xfrm>
        </p:spPr>
        <p:txBody>
          <a:bodyPr anchor="b"/>
          <a:lstStyle>
            <a:lvl1pPr algn="l">
              <a:defRPr sz="4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105BED-AEC6-7489-627D-C4BD36A6047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0263" y="4891991"/>
            <a:ext cx="4433887" cy="55879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200">
                <a:latin typeface="IBM Plex Sans Medium" panose="020B060305020300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pic>
        <p:nvPicPr>
          <p:cNvPr id="41" name="ÆS_logo_POS_CMYK.pdf">
            <a:extLst>
              <a:ext uri="{FF2B5EF4-FFF2-40B4-BE49-F238E27FC236}">
                <a16:creationId xmlns:a16="http://schemas.microsoft.com/office/drawing/2014/main" id="{A5CC1B76-24ED-ABAE-B38B-EF2B5A0F547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64" y="778110"/>
            <a:ext cx="1663699" cy="286017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ÆS_logo_POS_CMYK.pdf">
            <a:extLst>
              <a:ext uri="{FF2B5EF4-FFF2-40B4-BE49-F238E27FC236}">
                <a16:creationId xmlns:a16="http://schemas.microsoft.com/office/drawing/2014/main" id="{A5F93397-A5E6-2F20-FA54-23E0A9E4517D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64" y="778110"/>
            <a:ext cx="1663699" cy="286017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Pladsholder til billede 9">
            <a:extLst>
              <a:ext uri="{FF2B5EF4-FFF2-40B4-BE49-F238E27FC236}">
                <a16:creationId xmlns:a16="http://schemas.microsoft.com/office/drawing/2014/main" id="{9F211235-3CF8-607C-8C75-5C8B6F0BFE4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76524" y="0"/>
            <a:ext cx="6115477" cy="6858000"/>
          </a:xfrm>
          <a:custGeom>
            <a:avLst/>
            <a:gdLst>
              <a:gd name="connsiteX0" fmla="*/ 3097942 w 6115477"/>
              <a:gd name="connsiteY0" fmla="*/ 360991 h 6858000"/>
              <a:gd name="connsiteX1" fmla="*/ 5048086 w 6115477"/>
              <a:gd name="connsiteY1" fmla="*/ 1133487 h 6858000"/>
              <a:gd name="connsiteX2" fmla="*/ 4484764 w 6115477"/>
              <a:gd name="connsiteY2" fmla="*/ 4212194 h 6858000"/>
              <a:gd name="connsiteX3" fmla="*/ 4387400 w 6115477"/>
              <a:gd name="connsiteY3" fmla="*/ 4226220 h 6858000"/>
              <a:gd name="connsiteX4" fmla="*/ 3796261 w 6115477"/>
              <a:gd name="connsiteY4" fmla="*/ 3903622 h 6858000"/>
              <a:gd name="connsiteX5" fmla="*/ 3754534 w 6115477"/>
              <a:gd name="connsiteY5" fmla="*/ 3763362 h 6858000"/>
              <a:gd name="connsiteX6" fmla="*/ 3726715 w 6115477"/>
              <a:gd name="connsiteY6" fmla="*/ 3742323 h 6858000"/>
              <a:gd name="connsiteX7" fmla="*/ 3719760 w 6115477"/>
              <a:gd name="connsiteY7" fmla="*/ 3749336 h 6858000"/>
              <a:gd name="connsiteX8" fmla="*/ 3712806 w 6115477"/>
              <a:gd name="connsiteY8" fmla="*/ 3756349 h 6858000"/>
              <a:gd name="connsiteX9" fmla="*/ 3698897 w 6115477"/>
              <a:gd name="connsiteY9" fmla="*/ 3791414 h 6858000"/>
              <a:gd name="connsiteX10" fmla="*/ 4867266 w 6115477"/>
              <a:gd name="connsiteY10" fmla="*/ 4639987 h 6858000"/>
              <a:gd name="connsiteX11" fmla="*/ 6068128 w 6115477"/>
              <a:gd name="connsiteY11" fmla="*/ 3719238 h 6858000"/>
              <a:gd name="connsiteX12" fmla="*/ 6115477 w 6115477"/>
              <a:gd name="connsiteY12" fmla="*/ 3623370 h 6858000"/>
              <a:gd name="connsiteX13" fmla="*/ 6115477 w 6115477"/>
              <a:gd name="connsiteY13" fmla="*/ 6155481 h 6858000"/>
              <a:gd name="connsiteX14" fmla="*/ 6032540 w 6115477"/>
              <a:gd name="connsiteY14" fmla="*/ 6197000 h 6858000"/>
              <a:gd name="connsiteX15" fmla="*/ 2808711 w 6115477"/>
              <a:gd name="connsiteY15" fmla="*/ 5705963 h 6858000"/>
              <a:gd name="connsiteX16" fmla="*/ 3372032 w 6115477"/>
              <a:gd name="connsiteY16" fmla="*/ 2627256 h 6858000"/>
              <a:gd name="connsiteX17" fmla="*/ 3476350 w 6115477"/>
              <a:gd name="connsiteY17" fmla="*/ 2620243 h 6858000"/>
              <a:gd name="connsiteX18" fmla="*/ 4060535 w 6115477"/>
              <a:gd name="connsiteY18" fmla="*/ 2935828 h 6858000"/>
              <a:gd name="connsiteX19" fmla="*/ 4109217 w 6115477"/>
              <a:gd name="connsiteY19" fmla="*/ 3076088 h 6858000"/>
              <a:gd name="connsiteX20" fmla="*/ 4137036 w 6115477"/>
              <a:gd name="connsiteY20" fmla="*/ 3097127 h 6858000"/>
              <a:gd name="connsiteX21" fmla="*/ 4164854 w 6115477"/>
              <a:gd name="connsiteY21" fmla="*/ 3055049 h 6858000"/>
              <a:gd name="connsiteX22" fmla="*/ 3246265 w 6115477"/>
              <a:gd name="connsiteY22" fmla="*/ 2172370 h 6858000"/>
              <a:gd name="connsiteX23" fmla="*/ 2989530 w 6115477"/>
              <a:gd name="connsiteY23" fmla="*/ 2199463 h 6858000"/>
              <a:gd name="connsiteX24" fmla="*/ 1612523 w 6115477"/>
              <a:gd name="connsiteY24" fmla="*/ 3545959 h 6858000"/>
              <a:gd name="connsiteX25" fmla="*/ 2732210 w 6115477"/>
              <a:gd name="connsiteY25" fmla="*/ 6540510 h 6858000"/>
              <a:gd name="connsiteX26" fmla="*/ 3281622 w 6115477"/>
              <a:gd name="connsiteY26" fmla="*/ 6843823 h 6858000"/>
              <a:gd name="connsiteX27" fmla="*/ 3320286 w 6115477"/>
              <a:gd name="connsiteY27" fmla="*/ 6858000 h 6858000"/>
              <a:gd name="connsiteX28" fmla="*/ 1738891 w 6115477"/>
              <a:gd name="connsiteY28" fmla="*/ 6858000 h 6858000"/>
              <a:gd name="connsiteX29" fmla="*/ 1726405 w 6115477"/>
              <a:gd name="connsiteY29" fmla="*/ 6850836 h 6858000"/>
              <a:gd name="connsiteX30" fmla="*/ 381563 w 6115477"/>
              <a:gd name="connsiteY30" fmla="*/ 5348300 h 6858000"/>
              <a:gd name="connsiteX31" fmla="*/ 145107 w 6115477"/>
              <a:gd name="connsiteY31" fmla="*/ 2676347 h 6858000"/>
              <a:gd name="connsiteX32" fmla="*/ 3097942 w 6115477"/>
              <a:gd name="connsiteY32" fmla="*/ 360991 h 6858000"/>
              <a:gd name="connsiteX33" fmla="*/ 4590885 w 6115477"/>
              <a:gd name="connsiteY33" fmla="*/ 0 h 6858000"/>
              <a:gd name="connsiteX34" fmla="*/ 6115477 w 6115477"/>
              <a:gd name="connsiteY34" fmla="*/ 0 h 6858000"/>
              <a:gd name="connsiteX35" fmla="*/ 6115477 w 6115477"/>
              <a:gd name="connsiteY35" fmla="*/ 1478397 h 6858000"/>
              <a:gd name="connsiteX36" fmla="*/ 6086069 w 6115477"/>
              <a:gd name="connsiteY36" fmla="*/ 1413064 h 6858000"/>
              <a:gd name="connsiteX37" fmla="*/ 5124586 w 6115477"/>
              <a:gd name="connsiteY37" fmla="*/ 298940 h 6858000"/>
              <a:gd name="connsiteX38" fmla="*/ 4722511 w 6115477"/>
              <a:gd name="connsiteY38" fmla="*/ 5978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6115477" h="6858000">
                <a:moveTo>
                  <a:pt x="3097942" y="360991"/>
                </a:moveTo>
                <a:cubicBezTo>
                  <a:pt x="3783738" y="359646"/>
                  <a:pt x="4476724" y="600718"/>
                  <a:pt x="5048086" y="1133487"/>
                </a:cubicBezTo>
                <a:cubicBezTo>
                  <a:pt x="6035636" y="2045177"/>
                  <a:pt x="5938272" y="4029856"/>
                  <a:pt x="4484764" y="4212194"/>
                </a:cubicBezTo>
                <a:cubicBezTo>
                  <a:pt x="4449992" y="4219207"/>
                  <a:pt x="4422173" y="4219207"/>
                  <a:pt x="4387400" y="4226220"/>
                </a:cubicBezTo>
                <a:cubicBezTo>
                  <a:pt x="4143990" y="4226220"/>
                  <a:pt x="3914489" y="4135051"/>
                  <a:pt x="3796261" y="3903622"/>
                </a:cubicBezTo>
                <a:cubicBezTo>
                  <a:pt x="3775397" y="3847518"/>
                  <a:pt x="3754534" y="3763362"/>
                  <a:pt x="3754534" y="3763362"/>
                </a:cubicBezTo>
                <a:cubicBezTo>
                  <a:pt x="3747579" y="3749336"/>
                  <a:pt x="3740624" y="3742323"/>
                  <a:pt x="3726715" y="3742323"/>
                </a:cubicBezTo>
                <a:cubicBezTo>
                  <a:pt x="3726715" y="3742323"/>
                  <a:pt x="3719760" y="3742323"/>
                  <a:pt x="3719760" y="3749336"/>
                </a:cubicBezTo>
                <a:cubicBezTo>
                  <a:pt x="3712806" y="3749336"/>
                  <a:pt x="3712806" y="3756349"/>
                  <a:pt x="3712806" y="3756349"/>
                </a:cubicBezTo>
                <a:cubicBezTo>
                  <a:pt x="3705852" y="3763362"/>
                  <a:pt x="3698897" y="3777388"/>
                  <a:pt x="3698897" y="3791414"/>
                </a:cubicBezTo>
                <a:cubicBezTo>
                  <a:pt x="3538942" y="4408558"/>
                  <a:pt x="4171808" y="4780247"/>
                  <a:pt x="4867266" y="4639987"/>
                </a:cubicBezTo>
                <a:cubicBezTo>
                  <a:pt x="5308013" y="4560214"/>
                  <a:pt x="5771715" y="4272106"/>
                  <a:pt x="6068128" y="3719238"/>
                </a:cubicBezTo>
                <a:lnTo>
                  <a:pt x="6115477" y="3623370"/>
                </a:lnTo>
                <a:lnTo>
                  <a:pt x="6115477" y="6155481"/>
                </a:lnTo>
                <a:lnTo>
                  <a:pt x="6032540" y="6197000"/>
                </a:lnTo>
                <a:cubicBezTo>
                  <a:pt x="5009917" y="6670716"/>
                  <a:pt x="3747579" y="6577767"/>
                  <a:pt x="2808711" y="5705963"/>
                </a:cubicBezTo>
                <a:cubicBezTo>
                  <a:pt x="1828115" y="4801286"/>
                  <a:pt x="1918525" y="2809594"/>
                  <a:pt x="3372032" y="2627256"/>
                </a:cubicBezTo>
                <a:cubicBezTo>
                  <a:pt x="3406804" y="2620243"/>
                  <a:pt x="3441578" y="2620243"/>
                  <a:pt x="3476350" y="2620243"/>
                </a:cubicBezTo>
                <a:cubicBezTo>
                  <a:pt x="3712806" y="2613230"/>
                  <a:pt x="3942307" y="2704399"/>
                  <a:pt x="4060535" y="2935828"/>
                </a:cubicBezTo>
                <a:cubicBezTo>
                  <a:pt x="4088353" y="2991932"/>
                  <a:pt x="4109217" y="3076088"/>
                  <a:pt x="4109217" y="3076088"/>
                </a:cubicBezTo>
                <a:cubicBezTo>
                  <a:pt x="4109217" y="3076088"/>
                  <a:pt x="4123126" y="3097127"/>
                  <a:pt x="4137036" y="3097127"/>
                </a:cubicBezTo>
                <a:cubicBezTo>
                  <a:pt x="4143990" y="3097127"/>
                  <a:pt x="4157899" y="3083101"/>
                  <a:pt x="4164854" y="3055049"/>
                </a:cubicBezTo>
                <a:cubicBezTo>
                  <a:pt x="4304815" y="2508912"/>
                  <a:pt x="3832447" y="2161440"/>
                  <a:pt x="3246265" y="2172370"/>
                </a:cubicBezTo>
                <a:cubicBezTo>
                  <a:pt x="3162525" y="2173932"/>
                  <a:pt x="3076462" y="2182807"/>
                  <a:pt x="2989530" y="2199463"/>
                </a:cubicBezTo>
                <a:cubicBezTo>
                  <a:pt x="2447072" y="2304658"/>
                  <a:pt x="1876797" y="2711412"/>
                  <a:pt x="1612523" y="3545959"/>
                </a:cubicBezTo>
                <a:cubicBezTo>
                  <a:pt x="1243930" y="4724143"/>
                  <a:pt x="1800297" y="5874275"/>
                  <a:pt x="2732210" y="6540510"/>
                </a:cubicBezTo>
                <a:cubicBezTo>
                  <a:pt x="2906075" y="6663238"/>
                  <a:pt x="3090371" y="6763173"/>
                  <a:pt x="3281622" y="6843823"/>
                </a:cubicBezTo>
                <a:lnTo>
                  <a:pt x="3320286" y="6858000"/>
                </a:lnTo>
                <a:lnTo>
                  <a:pt x="1738891" y="6858000"/>
                </a:lnTo>
                <a:lnTo>
                  <a:pt x="1726405" y="6850836"/>
                </a:lnTo>
                <a:cubicBezTo>
                  <a:pt x="1134396" y="6482653"/>
                  <a:pt x="652791" y="5951418"/>
                  <a:pt x="381563" y="5348300"/>
                </a:cubicBezTo>
                <a:cubicBezTo>
                  <a:pt x="-56576" y="4352454"/>
                  <a:pt x="-91349" y="3440764"/>
                  <a:pt x="145107" y="2676347"/>
                </a:cubicBezTo>
                <a:cubicBezTo>
                  <a:pt x="505659" y="1249640"/>
                  <a:pt x="1788697" y="363557"/>
                  <a:pt x="3097942" y="360991"/>
                </a:cubicBezTo>
                <a:close/>
                <a:moveTo>
                  <a:pt x="4590885" y="0"/>
                </a:moveTo>
                <a:lnTo>
                  <a:pt x="6115477" y="0"/>
                </a:lnTo>
                <a:lnTo>
                  <a:pt x="6115477" y="1478397"/>
                </a:lnTo>
                <a:lnTo>
                  <a:pt x="6086069" y="1413064"/>
                </a:lnTo>
                <a:cubicBezTo>
                  <a:pt x="5868129" y="974517"/>
                  <a:pt x="5532298" y="590418"/>
                  <a:pt x="5124586" y="298940"/>
                </a:cubicBezTo>
                <a:cubicBezTo>
                  <a:pt x="4996796" y="206895"/>
                  <a:pt x="4862159" y="127670"/>
                  <a:pt x="4722511" y="59786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da-DK"/>
              <a:t>Klik på ikonet for at tilføje et billede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143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e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99C70A-A1F0-0A58-7768-0C0F705AE5B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14338" y="1677988"/>
            <a:ext cx="3602037" cy="44799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37FFD1-9811-9F57-D161-689CE381A12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296913" y="1677988"/>
            <a:ext cx="3602037" cy="44799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BBB4DF-61EE-0348-8960-6AB1CC855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DC91F-28B5-4ED4-980F-F7980C0A9ECB}" type="datetime1">
              <a:rPr lang="da-DK" smtClean="0"/>
              <a:t>17-10-2025</a:t>
            </a:fld>
            <a:endParaRPr lang="da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F3376F-7DC1-B2D3-28B1-B9BA294D3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Test af footer element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11ACF4-5257-F553-73C6-99F7A7A81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862F4-759C-4937-98C7-CDEB1EE77131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72CD10C1-81ED-AB89-EAF8-B022AE7DA1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D3E80DA8-52D5-4DFA-7BA2-3A66929D657E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173244" y="1677988"/>
            <a:ext cx="3602037" cy="44799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4058010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og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99C70A-A1F0-0A58-7768-0C0F705AE5B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14338" y="1677988"/>
            <a:ext cx="5541962" cy="44799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BBB4DF-61EE-0348-8960-6AB1CC855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DC91F-28B5-4ED4-980F-F7980C0A9ECB}" type="datetime1">
              <a:rPr lang="da-DK" smtClean="0"/>
              <a:t>17-10-2025</a:t>
            </a:fld>
            <a:endParaRPr lang="da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F3376F-7DC1-B2D3-28B1-B9BA294D3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Test af footer element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11ACF4-5257-F553-73C6-99F7A7A81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862F4-759C-4937-98C7-CDEB1EE77131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72CD10C1-81ED-AB89-EAF8-B022AE7DA1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4337" y="419100"/>
            <a:ext cx="5541963" cy="839788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A1E378B-6CF1-3C3E-3A6C-080C9D87B9D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34113" y="419100"/>
            <a:ext cx="5541962" cy="5738813"/>
          </a:xfrm>
          <a:solidFill>
            <a:schemeClr val="bg2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a-DK"/>
              <a:t>Klik på ikonet for at tilføje et billede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8914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med indholds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99C70A-A1F0-0A58-7768-0C0F705AE5B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14338" y="1677988"/>
            <a:ext cx="5541962" cy="44799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BBB4DF-61EE-0348-8960-6AB1CC855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DC91F-28B5-4ED4-980F-F7980C0A9ECB}" type="datetime1">
              <a:rPr lang="da-DK" smtClean="0"/>
              <a:t>17-10-2025</a:t>
            </a:fld>
            <a:endParaRPr lang="da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F3376F-7DC1-B2D3-28B1-B9BA294D3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Test af footer element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11ACF4-5257-F553-73C6-99F7A7A81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862F4-759C-4937-98C7-CDEB1EE77131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72CD10C1-81ED-AB89-EAF8-B022AE7DA1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4338" y="419100"/>
            <a:ext cx="11361738" cy="839788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A1E378B-6CF1-3C3E-3A6C-080C9D87B9D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34113" y="1677988"/>
            <a:ext cx="5541962" cy="4479925"/>
          </a:xfrm>
          <a:solidFill>
            <a:schemeClr val="bg2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a-DK"/>
              <a:t>Klik på ikonet for at tilføje et billede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4894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B1FEB7-81CF-0755-490B-C17BD37E1F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14339" y="1677988"/>
            <a:ext cx="5541962" cy="61817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762049-B8F7-13AF-4B0E-706AFE0EB24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14339" y="2517775"/>
            <a:ext cx="5541962" cy="36401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00EA7F-859C-B039-CB57-83760701FF5B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234112" y="1677988"/>
            <a:ext cx="5541963" cy="61817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03ABD9-CCBE-8281-3BFE-AE34A9D8F06C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234112" y="2517775"/>
            <a:ext cx="5541963" cy="36401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EE389F-05A7-795B-3EA5-FDE2744AD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B19E5-AB7E-41D6-848F-46E55995357E}" type="datetime1">
              <a:rPr lang="da-DK" smtClean="0"/>
              <a:t>17-10-2025</a:t>
            </a:fld>
            <a:endParaRPr lang="da-DK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168A9E-8F50-7596-35B4-0F1D5BEE5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Test af footer element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914F73-FE74-B45F-0B29-A7D2C6461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862F4-759C-4937-98C7-CDEB1EE77131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5E7B53BF-4DC0-5FDB-1039-C35AF63425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7020570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378EC-B021-7464-1BF3-731F2D6DD8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622DCB-5FEB-2ECF-9492-27A9548FB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B3EAC-3A76-4181-995E-58DC54239F30}" type="datetime1">
              <a:rPr lang="da-DK" smtClean="0"/>
              <a:t>17-10-2025</a:t>
            </a:fld>
            <a:endParaRPr lang="da-D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EA7E87-0555-0CE2-B957-CA4A213A2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Test af footer element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1C199D-18D3-3981-EA70-1E1D37AAC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862F4-759C-4937-98C7-CDEB1EE77131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262865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E1E62A-639D-621A-9430-7777049F5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662D9-EE94-417C-81B5-8D4D3967DEAE}" type="datetime1">
              <a:rPr lang="da-DK" smtClean="0"/>
              <a:t>17-10-2025</a:t>
            </a:fld>
            <a:endParaRPr lang="da-DK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167648-3F4D-BFA4-7005-73BFC3C22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Test af footer element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D64F91-3C0D-2797-769A-BEFAB2FE0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862F4-759C-4937-98C7-CDEB1EE77131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078712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ugerdefineret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e 14">
            <a:extLst>
              <a:ext uri="{FF2B5EF4-FFF2-40B4-BE49-F238E27FC236}">
                <a16:creationId xmlns:a16="http://schemas.microsoft.com/office/drawing/2014/main" id="{9F79B45E-8217-B58D-3E89-3F617B2ADDF4}"/>
              </a:ext>
            </a:extLst>
          </p:cNvPr>
          <p:cNvGrpSpPr/>
          <p:nvPr userDrawn="1"/>
        </p:nvGrpSpPr>
        <p:grpSpPr>
          <a:xfrm>
            <a:off x="4198901" y="3001824"/>
            <a:ext cx="3794198" cy="654672"/>
            <a:chOff x="830263" y="777875"/>
            <a:chExt cx="1665288" cy="287338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8304C4EE-1C4A-B0B1-DF89-75D5C48186D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20863" y="809625"/>
              <a:ext cx="119063" cy="188913"/>
            </a:xfrm>
            <a:custGeom>
              <a:avLst/>
              <a:gdLst>
                <a:gd name="T0" fmla="*/ 195 w 724"/>
                <a:gd name="T1" fmla="*/ 316 h 1151"/>
                <a:gd name="T2" fmla="*/ 195 w 724"/>
                <a:gd name="T3" fmla="*/ 316 h 1151"/>
                <a:gd name="T4" fmla="*/ 420 w 724"/>
                <a:gd name="T5" fmla="*/ 149 h 1151"/>
                <a:gd name="T6" fmla="*/ 622 w 724"/>
                <a:gd name="T7" fmla="*/ 180 h 1151"/>
                <a:gd name="T8" fmla="*/ 632 w 724"/>
                <a:gd name="T9" fmla="*/ 20 h 1151"/>
                <a:gd name="T10" fmla="*/ 430 w 724"/>
                <a:gd name="T11" fmla="*/ 0 h 1151"/>
                <a:gd name="T12" fmla="*/ 9 w 724"/>
                <a:gd name="T13" fmla="*/ 332 h 1151"/>
                <a:gd name="T14" fmla="*/ 522 w 724"/>
                <a:gd name="T15" fmla="*/ 787 h 1151"/>
                <a:gd name="T16" fmla="*/ 286 w 724"/>
                <a:gd name="T17" fmla="*/ 995 h 1151"/>
                <a:gd name="T18" fmla="*/ 47 w 724"/>
                <a:gd name="T19" fmla="*/ 947 h 1151"/>
                <a:gd name="T20" fmla="*/ 44 w 724"/>
                <a:gd name="T21" fmla="*/ 1112 h 1151"/>
                <a:gd name="T22" fmla="*/ 269 w 724"/>
                <a:gd name="T23" fmla="*/ 1151 h 1151"/>
                <a:gd name="T24" fmla="*/ 715 w 724"/>
                <a:gd name="T25" fmla="*/ 767 h 1151"/>
                <a:gd name="T26" fmla="*/ 195 w 724"/>
                <a:gd name="T27" fmla="*/ 316 h 1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24" h="1151">
                  <a:moveTo>
                    <a:pt x="195" y="316"/>
                  </a:moveTo>
                  <a:lnTo>
                    <a:pt x="195" y="316"/>
                  </a:lnTo>
                  <a:cubicBezTo>
                    <a:pt x="195" y="212"/>
                    <a:pt x="281" y="149"/>
                    <a:pt x="420" y="149"/>
                  </a:cubicBezTo>
                  <a:cubicBezTo>
                    <a:pt x="486" y="149"/>
                    <a:pt x="557" y="160"/>
                    <a:pt x="622" y="180"/>
                  </a:cubicBezTo>
                  <a:lnTo>
                    <a:pt x="632" y="20"/>
                  </a:lnTo>
                  <a:cubicBezTo>
                    <a:pt x="564" y="8"/>
                    <a:pt x="496" y="0"/>
                    <a:pt x="430" y="0"/>
                  </a:cubicBezTo>
                  <a:cubicBezTo>
                    <a:pt x="170" y="0"/>
                    <a:pt x="0" y="140"/>
                    <a:pt x="9" y="332"/>
                  </a:cubicBezTo>
                  <a:cubicBezTo>
                    <a:pt x="25" y="692"/>
                    <a:pt x="494" y="537"/>
                    <a:pt x="522" y="787"/>
                  </a:cubicBezTo>
                  <a:cubicBezTo>
                    <a:pt x="536" y="917"/>
                    <a:pt x="408" y="995"/>
                    <a:pt x="286" y="995"/>
                  </a:cubicBezTo>
                  <a:cubicBezTo>
                    <a:pt x="205" y="995"/>
                    <a:pt x="110" y="970"/>
                    <a:pt x="47" y="947"/>
                  </a:cubicBezTo>
                  <a:lnTo>
                    <a:pt x="44" y="1112"/>
                  </a:lnTo>
                  <a:cubicBezTo>
                    <a:pt x="109" y="1129"/>
                    <a:pt x="188" y="1151"/>
                    <a:pt x="269" y="1151"/>
                  </a:cubicBezTo>
                  <a:cubicBezTo>
                    <a:pt x="536" y="1151"/>
                    <a:pt x="724" y="972"/>
                    <a:pt x="715" y="767"/>
                  </a:cubicBezTo>
                  <a:cubicBezTo>
                    <a:pt x="699" y="418"/>
                    <a:pt x="195" y="539"/>
                    <a:pt x="195" y="316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57686CB7-A5E5-F2FF-814D-66791C8122D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246313" y="852488"/>
              <a:ext cx="112713" cy="144463"/>
            </a:xfrm>
            <a:custGeom>
              <a:avLst/>
              <a:gdLst>
                <a:gd name="T0" fmla="*/ 154 w 686"/>
                <a:gd name="T1" fmla="*/ 387 h 881"/>
                <a:gd name="T2" fmla="*/ 154 w 686"/>
                <a:gd name="T3" fmla="*/ 387 h 881"/>
                <a:gd name="T4" fmla="*/ 154 w 686"/>
                <a:gd name="T5" fmla="*/ 303 h 881"/>
                <a:gd name="T6" fmla="*/ 354 w 686"/>
                <a:gd name="T7" fmla="*/ 145 h 881"/>
                <a:gd name="T8" fmla="*/ 525 w 686"/>
                <a:gd name="T9" fmla="*/ 218 h 881"/>
                <a:gd name="T10" fmla="*/ 531 w 686"/>
                <a:gd name="T11" fmla="*/ 263 h 881"/>
                <a:gd name="T12" fmla="*/ 365 w 686"/>
                <a:gd name="T13" fmla="*/ 387 h 881"/>
                <a:gd name="T14" fmla="*/ 154 w 686"/>
                <a:gd name="T15" fmla="*/ 387 h 881"/>
                <a:gd name="T16" fmla="*/ 154 w 686"/>
                <a:gd name="T17" fmla="*/ 387 h 881"/>
                <a:gd name="T18" fmla="*/ 546 w 686"/>
                <a:gd name="T19" fmla="*/ 664 h 881"/>
                <a:gd name="T20" fmla="*/ 546 w 686"/>
                <a:gd name="T21" fmla="*/ 664 h 881"/>
                <a:gd name="T22" fmla="*/ 342 w 686"/>
                <a:gd name="T23" fmla="*/ 737 h 881"/>
                <a:gd name="T24" fmla="*/ 154 w 686"/>
                <a:gd name="T25" fmla="*/ 578 h 881"/>
                <a:gd name="T26" fmla="*/ 154 w 686"/>
                <a:gd name="T27" fmla="*/ 525 h 881"/>
                <a:gd name="T28" fmla="*/ 375 w 686"/>
                <a:gd name="T29" fmla="*/ 525 h 881"/>
                <a:gd name="T30" fmla="*/ 686 w 686"/>
                <a:gd name="T31" fmla="*/ 262 h 881"/>
                <a:gd name="T32" fmla="*/ 618 w 686"/>
                <a:gd name="T33" fmla="*/ 83 h 881"/>
                <a:gd name="T34" fmla="*/ 351 w 686"/>
                <a:gd name="T35" fmla="*/ 0 h 881"/>
                <a:gd name="T36" fmla="*/ 254 w 686"/>
                <a:gd name="T37" fmla="*/ 6 h 881"/>
                <a:gd name="T38" fmla="*/ 120 w 686"/>
                <a:gd name="T39" fmla="*/ 52 h 881"/>
                <a:gd name="T40" fmla="*/ 19 w 686"/>
                <a:gd name="T41" fmla="*/ 175 h 881"/>
                <a:gd name="T42" fmla="*/ 0 w 686"/>
                <a:gd name="T43" fmla="*/ 295 h 881"/>
                <a:gd name="T44" fmla="*/ 0 w 686"/>
                <a:gd name="T45" fmla="*/ 587 h 881"/>
                <a:gd name="T46" fmla="*/ 342 w 686"/>
                <a:gd name="T47" fmla="*/ 881 h 881"/>
                <a:gd name="T48" fmla="*/ 656 w 686"/>
                <a:gd name="T49" fmla="*/ 753 h 881"/>
                <a:gd name="T50" fmla="*/ 546 w 686"/>
                <a:gd name="T51" fmla="*/ 664 h 8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86" h="881">
                  <a:moveTo>
                    <a:pt x="154" y="387"/>
                  </a:moveTo>
                  <a:lnTo>
                    <a:pt x="154" y="387"/>
                  </a:lnTo>
                  <a:lnTo>
                    <a:pt x="154" y="303"/>
                  </a:lnTo>
                  <a:cubicBezTo>
                    <a:pt x="154" y="189"/>
                    <a:pt x="202" y="145"/>
                    <a:pt x="354" y="145"/>
                  </a:cubicBezTo>
                  <a:cubicBezTo>
                    <a:pt x="506" y="145"/>
                    <a:pt x="519" y="198"/>
                    <a:pt x="525" y="218"/>
                  </a:cubicBezTo>
                  <a:cubicBezTo>
                    <a:pt x="529" y="231"/>
                    <a:pt x="531" y="247"/>
                    <a:pt x="531" y="263"/>
                  </a:cubicBezTo>
                  <a:cubicBezTo>
                    <a:pt x="531" y="372"/>
                    <a:pt x="447" y="387"/>
                    <a:pt x="365" y="387"/>
                  </a:cubicBezTo>
                  <a:lnTo>
                    <a:pt x="154" y="387"/>
                  </a:lnTo>
                  <a:lnTo>
                    <a:pt x="154" y="387"/>
                  </a:lnTo>
                  <a:close/>
                  <a:moveTo>
                    <a:pt x="546" y="664"/>
                  </a:moveTo>
                  <a:lnTo>
                    <a:pt x="546" y="664"/>
                  </a:lnTo>
                  <a:cubicBezTo>
                    <a:pt x="493" y="720"/>
                    <a:pt x="440" y="737"/>
                    <a:pt x="342" y="737"/>
                  </a:cubicBezTo>
                  <a:cubicBezTo>
                    <a:pt x="207" y="737"/>
                    <a:pt x="154" y="692"/>
                    <a:pt x="154" y="578"/>
                  </a:cubicBezTo>
                  <a:lnTo>
                    <a:pt x="154" y="525"/>
                  </a:lnTo>
                  <a:lnTo>
                    <a:pt x="375" y="525"/>
                  </a:lnTo>
                  <a:cubicBezTo>
                    <a:pt x="569" y="525"/>
                    <a:pt x="686" y="427"/>
                    <a:pt x="686" y="262"/>
                  </a:cubicBezTo>
                  <a:cubicBezTo>
                    <a:pt x="686" y="191"/>
                    <a:pt x="661" y="126"/>
                    <a:pt x="618" y="83"/>
                  </a:cubicBezTo>
                  <a:cubicBezTo>
                    <a:pt x="561" y="23"/>
                    <a:pt x="493" y="0"/>
                    <a:pt x="351" y="0"/>
                  </a:cubicBezTo>
                  <a:cubicBezTo>
                    <a:pt x="308" y="0"/>
                    <a:pt x="282" y="2"/>
                    <a:pt x="254" y="6"/>
                  </a:cubicBezTo>
                  <a:cubicBezTo>
                    <a:pt x="196" y="14"/>
                    <a:pt x="152" y="29"/>
                    <a:pt x="120" y="52"/>
                  </a:cubicBezTo>
                  <a:cubicBezTo>
                    <a:pt x="72" y="81"/>
                    <a:pt x="38" y="123"/>
                    <a:pt x="19" y="175"/>
                  </a:cubicBezTo>
                  <a:cubicBezTo>
                    <a:pt x="6" y="210"/>
                    <a:pt x="0" y="250"/>
                    <a:pt x="0" y="295"/>
                  </a:cubicBezTo>
                  <a:lnTo>
                    <a:pt x="0" y="587"/>
                  </a:lnTo>
                  <a:cubicBezTo>
                    <a:pt x="0" y="843"/>
                    <a:pt x="214" y="881"/>
                    <a:pt x="342" y="881"/>
                  </a:cubicBezTo>
                  <a:cubicBezTo>
                    <a:pt x="468" y="881"/>
                    <a:pt x="558" y="865"/>
                    <a:pt x="656" y="753"/>
                  </a:cubicBezTo>
                  <a:lnTo>
                    <a:pt x="546" y="664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2758C93F-719F-2B35-81D4-733D50A1EDA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87476" y="852488"/>
              <a:ext cx="111125" cy="144463"/>
            </a:xfrm>
            <a:custGeom>
              <a:avLst/>
              <a:gdLst>
                <a:gd name="T0" fmla="*/ 154 w 686"/>
                <a:gd name="T1" fmla="*/ 387 h 881"/>
                <a:gd name="T2" fmla="*/ 154 w 686"/>
                <a:gd name="T3" fmla="*/ 387 h 881"/>
                <a:gd name="T4" fmla="*/ 154 w 686"/>
                <a:gd name="T5" fmla="*/ 303 h 881"/>
                <a:gd name="T6" fmla="*/ 354 w 686"/>
                <a:gd name="T7" fmla="*/ 145 h 881"/>
                <a:gd name="T8" fmla="*/ 525 w 686"/>
                <a:gd name="T9" fmla="*/ 218 h 881"/>
                <a:gd name="T10" fmla="*/ 531 w 686"/>
                <a:gd name="T11" fmla="*/ 263 h 881"/>
                <a:gd name="T12" fmla="*/ 365 w 686"/>
                <a:gd name="T13" fmla="*/ 387 h 881"/>
                <a:gd name="T14" fmla="*/ 154 w 686"/>
                <a:gd name="T15" fmla="*/ 387 h 881"/>
                <a:gd name="T16" fmla="*/ 154 w 686"/>
                <a:gd name="T17" fmla="*/ 387 h 881"/>
                <a:gd name="T18" fmla="*/ 546 w 686"/>
                <a:gd name="T19" fmla="*/ 664 h 881"/>
                <a:gd name="T20" fmla="*/ 546 w 686"/>
                <a:gd name="T21" fmla="*/ 664 h 881"/>
                <a:gd name="T22" fmla="*/ 342 w 686"/>
                <a:gd name="T23" fmla="*/ 737 h 881"/>
                <a:gd name="T24" fmla="*/ 154 w 686"/>
                <a:gd name="T25" fmla="*/ 578 h 881"/>
                <a:gd name="T26" fmla="*/ 154 w 686"/>
                <a:gd name="T27" fmla="*/ 525 h 881"/>
                <a:gd name="T28" fmla="*/ 375 w 686"/>
                <a:gd name="T29" fmla="*/ 525 h 881"/>
                <a:gd name="T30" fmla="*/ 686 w 686"/>
                <a:gd name="T31" fmla="*/ 262 h 881"/>
                <a:gd name="T32" fmla="*/ 618 w 686"/>
                <a:gd name="T33" fmla="*/ 83 h 881"/>
                <a:gd name="T34" fmla="*/ 351 w 686"/>
                <a:gd name="T35" fmla="*/ 0 h 881"/>
                <a:gd name="T36" fmla="*/ 254 w 686"/>
                <a:gd name="T37" fmla="*/ 6 h 881"/>
                <a:gd name="T38" fmla="*/ 120 w 686"/>
                <a:gd name="T39" fmla="*/ 52 h 881"/>
                <a:gd name="T40" fmla="*/ 19 w 686"/>
                <a:gd name="T41" fmla="*/ 175 h 881"/>
                <a:gd name="T42" fmla="*/ 0 w 686"/>
                <a:gd name="T43" fmla="*/ 295 h 881"/>
                <a:gd name="T44" fmla="*/ 0 w 686"/>
                <a:gd name="T45" fmla="*/ 587 h 881"/>
                <a:gd name="T46" fmla="*/ 342 w 686"/>
                <a:gd name="T47" fmla="*/ 881 h 881"/>
                <a:gd name="T48" fmla="*/ 656 w 686"/>
                <a:gd name="T49" fmla="*/ 753 h 881"/>
                <a:gd name="T50" fmla="*/ 546 w 686"/>
                <a:gd name="T51" fmla="*/ 664 h 8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86" h="881">
                  <a:moveTo>
                    <a:pt x="154" y="387"/>
                  </a:moveTo>
                  <a:lnTo>
                    <a:pt x="154" y="387"/>
                  </a:lnTo>
                  <a:lnTo>
                    <a:pt x="154" y="303"/>
                  </a:lnTo>
                  <a:cubicBezTo>
                    <a:pt x="154" y="189"/>
                    <a:pt x="202" y="145"/>
                    <a:pt x="354" y="145"/>
                  </a:cubicBezTo>
                  <a:cubicBezTo>
                    <a:pt x="506" y="145"/>
                    <a:pt x="519" y="198"/>
                    <a:pt x="525" y="218"/>
                  </a:cubicBezTo>
                  <a:cubicBezTo>
                    <a:pt x="529" y="231"/>
                    <a:pt x="531" y="247"/>
                    <a:pt x="531" y="263"/>
                  </a:cubicBezTo>
                  <a:cubicBezTo>
                    <a:pt x="531" y="372"/>
                    <a:pt x="447" y="387"/>
                    <a:pt x="365" y="387"/>
                  </a:cubicBezTo>
                  <a:lnTo>
                    <a:pt x="154" y="387"/>
                  </a:lnTo>
                  <a:lnTo>
                    <a:pt x="154" y="387"/>
                  </a:lnTo>
                  <a:close/>
                  <a:moveTo>
                    <a:pt x="546" y="664"/>
                  </a:moveTo>
                  <a:lnTo>
                    <a:pt x="546" y="664"/>
                  </a:lnTo>
                  <a:cubicBezTo>
                    <a:pt x="493" y="720"/>
                    <a:pt x="440" y="737"/>
                    <a:pt x="342" y="737"/>
                  </a:cubicBezTo>
                  <a:cubicBezTo>
                    <a:pt x="207" y="737"/>
                    <a:pt x="154" y="692"/>
                    <a:pt x="154" y="578"/>
                  </a:cubicBezTo>
                  <a:lnTo>
                    <a:pt x="154" y="525"/>
                  </a:lnTo>
                  <a:lnTo>
                    <a:pt x="375" y="525"/>
                  </a:lnTo>
                  <a:cubicBezTo>
                    <a:pt x="569" y="525"/>
                    <a:pt x="686" y="427"/>
                    <a:pt x="686" y="262"/>
                  </a:cubicBezTo>
                  <a:cubicBezTo>
                    <a:pt x="686" y="191"/>
                    <a:pt x="661" y="126"/>
                    <a:pt x="618" y="83"/>
                  </a:cubicBezTo>
                  <a:cubicBezTo>
                    <a:pt x="561" y="23"/>
                    <a:pt x="493" y="0"/>
                    <a:pt x="351" y="0"/>
                  </a:cubicBezTo>
                  <a:cubicBezTo>
                    <a:pt x="308" y="0"/>
                    <a:pt x="282" y="2"/>
                    <a:pt x="254" y="6"/>
                  </a:cubicBezTo>
                  <a:cubicBezTo>
                    <a:pt x="196" y="14"/>
                    <a:pt x="151" y="29"/>
                    <a:pt x="120" y="52"/>
                  </a:cubicBezTo>
                  <a:cubicBezTo>
                    <a:pt x="72" y="81"/>
                    <a:pt x="38" y="123"/>
                    <a:pt x="19" y="175"/>
                  </a:cubicBezTo>
                  <a:cubicBezTo>
                    <a:pt x="6" y="210"/>
                    <a:pt x="0" y="250"/>
                    <a:pt x="0" y="295"/>
                  </a:cubicBezTo>
                  <a:lnTo>
                    <a:pt x="0" y="587"/>
                  </a:lnTo>
                  <a:cubicBezTo>
                    <a:pt x="0" y="843"/>
                    <a:pt x="214" y="881"/>
                    <a:pt x="342" y="881"/>
                  </a:cubicBezTo>
                  <a:cubicBezTo>
                    <a:pt x="468" y="881"/>
                    <a:pt x="558" y="865"/>
                    <a:pt x="656" y="753"/>
                  </a:cubicBezTo>
                  <a:lnTo>
                    <a:pt x="546" y="664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EF5B63F4-89F6-AB3F-9E6B-D85799EF199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955801" y="852488"/>
              <a:ext cx="112713" cy="144463"/>
            </a:xfrm>
            <a:custGeom>
              <a:avLst/>
              <a:gdLst>
                <a:gd name="T0" fmla="*/ 532 w 687"/>
                <a:gd name="T1" fmla="*/ 494 h 881"/>
                <a:gd name="T2" fmla="*/ 532 w 687"/>
                <a:gd name="T3" fmla="*/ 494 h 881"/>
                <a:gd name="T4" fmla="*/ 532 w 687"/>
                <a:gd name="T5" fmla="*/ 578 h 881"/>
                <a:gd name="T6" fmla="*/ 332 w 687"/>
                <a:gd name="T7" fmla="*/ 737 h 881"/>
                <a:gd name="T8" fmla="*/ 161 w 687"/>
                <a:gd name="T9" fmla="*/ 663 h 881"/>
                <a:gd name="T10" fmla="*/ 155 w 687"/>
                <a:gd name="T11" fmla="*/ 618 h 881"/>
                <a:gd name="T12" fmla="*/ 321 w 687"/>
                <a:gd name="T13" fmla="*/ 494 h 881"/>
                <a:gd name="T14" fmla="*/ 532 w 687"/>
                <a:gd name="T15" fmla="*/ 494 h 881"/>
                <a:gd name="T16" fmla="*/ 532 w 687"/>
                <a:gd name="T17" fmla="*/ 494 h 881"/>
                <a:gd name="T18" fmla="*/ 140 w 687"/>
                <a:gd name="T19" fmla="*/ 218 h 881"/>
                <a:gd name="T20" fmla="*/ 140 w 687"/>
                <a:gd name="T21" fmla="*/ 218 h 881"/>
                <a:gd name="T22" fmla="*/ 344 w 687"/>
                <a:gd name="T23" fmla="*/ 145 h 881"/>
                <a:gd name="T24" fmla="*/ 532 w 687"/>
                <a:gd name="T25" fmla="*/ 303 h 881"/>
                <a:gd name="T26" fmla="*/ 532 w 687"/>
                <a:gd name="T27" fmla="*/ 356 h 881"/>
                <a:gd name="T28" fmla="*/ 312 w 687"/>
                <a:gd name="T29" fmla="*/ 356 h 881"/>
                <a:gd name="T30" fmla="*/ 0 w 687"/>
                <a:gd name="T31" fmla="*/ 620 h 881"/>
                <a:gd name="T32" fmla="*/ 68 w 687"/>
                <a:gd name="T33" fmla="*/ 798 h 881"/>
                <a:gd name="T34" fmla="*/ 336 w 687"/>
                <a:gd name="T35" fmla="*/ 881 h 881"/>
                <a:gd name="T36" fmla="*/ 433 w 687"/>
                <a:gd name="T37" fmla="*/ 875 h 881"/>
                <a:gd name="T38" fmla="*/ 566 w 687"/>
                <a:gd name="T39" fmla="*/ 829 h 881"/>
                <a:gd name="T40" fmla="*/ 667 w 687"/>
                <a:gd name="T41" fmla="*/ 706 h 881"/>
                <a:gd name="T42" fmla="*/ 687 w 687"/>
                <a:gd name="T43" fmla="*/ 587 h 881"/>
                <a:gd name="T44" fmla="*/ 687 w 687"/>
                <a:gd name="T45" fmla="*/ 295 h 881"/>
                <a:gd name="T46" fmla="*/ 344 w 687"/>
                <a:gd name="T47" fmla="*/ 0 h 881"/>
                <a:gd name="T48" fmla="*/ 31 w 687"/>
                <a:gd name="T49" fmla="*/ 129 h 881"/>
                <a:gd name="T50" fmla="*/ 140 w 687"/>
                <a:gd name="T51" fmla="*/ 218 h 8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87" h="881">
                  <a:moveTo>
                    <a:pt x="532" y="494"/>
                  </a:moveTo>
                  <a:lnTo>
                    <a:pt x="532" y="494"/>
                  </a:lnTo>
                  <a:lnTo>
                    <a:pt x="532" y="578"/>
                  </a:lnTo>
                  <a:cubicBezTo>
                    <a:pt x="532" y="692"/>
                    <a:pt x="484" y="737"/>
                    <a:pt x="332" y="737"/>
                  </a:cubicBezTo>
                  <a:cubicBezTo>
                    <a:pt x="181" y="737"/>
                    <a:pt x="167" y="683"/>
                    <a:pt x="161" y="663"/>
                  </a:cubicBezTo>
                  <a:cubicBezTo>
                    <a:pt x="157" y="650"/>
                    <a:pt x="155" y="635"/>
                    <a:pt x="155" y="618"/>
                  </a:cubicBezTo>
                  <a:cubicBezTo>
                    <a:pt x="155" y="509"/>
                    <a:pt x="239" y="494"/>
                    <a:pt x="321" y="494"/>
                  </a:cubicBezTo>
                  <a:lnTo>
                    <a:pt x="532" y="494"/>
                  </a:lnTo>
                  <a:lnTo>
                    <a:pt x="532" y="494"/>
                  </a:lnTo>
                  <a:close/>
                  <a:moveTo>
                    <a:pt x="140" y="218"/>
                  </a:moveTo>
                  <a:lnTo>
                    <a:pt x="140" y="218"/>
                  </a:lnTo>
                  <a:cubicBezTo>
                    <a:pt x="193" y="161"/>
                    <a:pt x="247" y="145"/>
                    <a:pt x="344" y="145"/>
                  </a:cubicBezTo>
                  <a:cubicBezTo>
                    <a:pt x="479" y="145"/>
                    <a:pt x="532" y="189"/>
                    <a:pt x="532" y="303"/>
                  </a:cubicBezTo>
                  <a:lnTo>
                    <a:pt x="532" y="356"/>
                  </a:lnTo>
                  <a:lnTo>
                    <a:pt x="312" y="356"/>
                  </a:lnTo>
                  <a:cubicBezTo>
                    <a:pt x="117" y="356"/>
                    <a:pt x="0" y="454"/>
                    <a:pt x="0" y="620"/>
                  </a:cubicBezTo>
                  <a:cubicBezTo>
                    <a:pt x="0" y="690"/>
                    <a:pt x="25" y="756"/>
                    <a:pt x="68" y="798"/>
                  </a:cubicBezTo>
                  <a:cubicBezTo>
                    <a:pt x="126" y="858"/>
                    <a:pt x="193" y="881"/>
                    <a:pt x="336" y="881"/>
                  </a:cubicBezTo>
                  <a:cubicBezTo>
                    <a:pt x="378" y="881"/>
                    <a:pt x="404" y="879"/>
                    <a:pt x="433" y="875"/>
                  </a:cubicBezTo>
                  <a:cubicBezTo>
                    <a:pt x="491" y="867"/>
                    <a:pt x="535" y="852"/>
                    <a:pt x="566" y="829"/>
                  </a:cubicBezTo>
                  <a:cubicBezTo>
                    <a:pt x="614" y="800"/>
                    <a:pt x="648" y="758"/>
                    <a:pt x="667" y="706"/>
                  </a:cubicBezTo>
                  <a:cubicBezTo>
                    <a:pt x="680" y="671"/>
                    <a:pt x="687" y="631"/>
                    <a:pt x="687" y="587"/>
                  </a:cubicBezTo>
                  <a:lnTo>
                    <a:pt x="687" y="295"/>
                  </a:lnTo>
                  <a:cubicBezTo>
                    <a:pt x="687" y="38"/>
                    <a:pt x="472" y="0"/>
                    <a:pt x="344" y="0"/>
                  </a:cubicBezTo>
                  <a:cubicBezTo>
                    <a:pt x="219" y="0"/>
                    <a:pt x="129" y="17"/>
                    <a:pt x="31" y="129"/>
                  </a:cubicBezTo>
                  <a:lnTo>
                    <a:pt x="140" y="218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E9E614E6-1970-448B-1500-759C06FFC6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98551" y="811213"/>
              <a:ext cx="28575" cy="184150"/>
            </a:xfrm>
            <a:custGeom>
              <a:avLst/>
              <a:gdLst>
                <a:gd name="T0" fmla="*/ 0 w 177"/>
                <a:gd name="T1" fmla="*/ 0 h 1118"/>
                <a:gd name="T2" fmla="*/ 0 w 177"/>
                <a:gd name="T3" fmla="*/ 0 h 1118"/>
                <a:gd name="T4" fmla="*/ 177 w 177"/>
                <a:gd name="T5" fmla="*/ 0 h 1118"/>
                <a:gd name="T6" fmla="*/ 177 w 177"/>
                <a:gd name="T7" fmla="*/ 1118 h 1118"/>
                <a:gd name="T8" fmla="*/ 0 w 177"/>
                <a:gd name="T9" fmla="*/ 1118 h 1118"/>
                <a:gd name="T10" fmla="*/ 0 w 177"/>
                <a:gd name="T11" fmla="*/ 0 h 1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7" h="1118">
                  <a:moveTo>
                    <a:pt x="0" y="0"/>
                  </a:moveTo>
                  <a:lnTo>
                    <a:pt x="0" y="0"/>
                  </a:lnTo>
                  <a:lnTo>
                    <a:pt x="177" y="0"/>
                  </a:lnTo>
                  <a:lnTo>
                    <a:pt x="177" y="1118"/>
                  </a:lnTo>
                  <a:lnTo>
                    <a:pt x="0" y="11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A457392A-3531-BC47-42AF-E1B668775E6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093913" y="852488"/>
              <a:ext cx="133350" cy="212725"/>
            </a:xfrm>
            <a:custGeom>
              <a:avLst/>
              <a:gdLst>
                <a:gd name="T0" fmla="*/ 367 w 816"/>
                <a:gd name="T1" fmla="*/ 133 h 1290"/>
                <a:gd name="T2" fmla="*/ 367 w 816"/>
                <a:gd name="T3" fmla="*/ 133 h 1290"/>
                <a:gd name="T4" fmla="*/ 552 w 816"/>
                <a:gd name="T5" fmla="*/ 310 h 1290"/>
                <a:gd name="T6" fmla="*/ 365 w 816"/>
                <a:gd name="T7" fmla="*/ 483 h 1290"/>
                <a:gd name="T8" fmla="*/ 176 w 816"/>
                <a:gd name="T9" fmla="*/ 309 h 1290"/>
                <a:gd name="T10" fmla="*/ 367 w 816"/>
                <a:gd name="T11" fmla="*/ 133 h 1290"/>
                <a:gd name="T12" fmla="*/ 367 w 816"/>
                <a:gd name="T13" fmla="*/ 133 h 1290"/>
                <a:gd name="T14" fmla="*/ 501 w 816"/>
                <a:gd name="T15" fmla="*/ 714 h 1290"/>
                <a:gd name="T16" fmla="*/ 501 w 816"/>
                <a:gd name="T17" fmla="*/ 714 h 1290"/>
                <a:gd name="T18" fmla="*/ 358 w 816"/>
                <a:gd name="T19" fmla="*/ 725 h 1290"/>
                <a:gd name="T20" fmla="*/ 218 w 816"/>
                <a:gd name="T21" fmla="*/ 663 h 1290"/>
                <a:gd name="T22" fmla="*/ 267 w 816"/>
                <a:gd name="T23" fmla="*/ 601 h 1290"/>
                <a:gd name="T24" fmla="*/ 363 w 816"/>
                <a:gd name="T25" fmla="*/ 609 h 1290"/>
                <a:gd name="T26" fmla="*/ 726 w 816"/>
                <a:gd name="T27" fmla="*/ 299 h 1290"/>
                <a:gd name="T28" fmla="*/ 683 w 816"/>
                <a:gd name="T29" fmla="*/ 148 h 1290"/>
                <a:gd name="T30" fmla="*/ 805 w 816"/>
                <a:gd name="T31" fmla="*/ 147 h 1290"/>
                <a:gd name="T32" fmla="*/ 805 w 816"/>
                <a:gd name="T33" fmla="*/ 1 h 1290"/>
                <a:gd name="T34" fmla="*/ 754 w 816"/>
                <a:gd name="T35" fmla="*/ 0 h 1290"/>
                <a:gd name="T36" fmla="*/ 748 w 816"/>
                <a:gd name="T37" fmla="*/ 0 h 1290"/>
                <a:gd name="T38" fmla="*/ 736 w 816"/>
                <a:gd name="T39" fmla="*/ 0 h 1290"/>
                <a:gd name="T40" fmla="*/ 648 w 816"/>
                <a:gd name="T41" fmla="*/ 6 h 1290"/>
                <a:gd name="T42" fmla="*/ 568 w 816"/>
                <a:gd name="T43" fmla="*/ 39 h 1290"/>
                <a:gd name="T44" fmla="*/ 519 w 816"/>
                <a:gd name="T45" fmla="*/ 20 h 1290"/>
                <a:gd name="T46" fmla="*/ 375 w 816"/>
                <a:gd name="T47" fmla="*/ 0 h 1290"/>
                <a:gd name="T48" fmla="*/ 0 w 816"/>
                <a:gd name="T49" fmla="*/ 326 h 1290"/>
                <a:gd name="T50" fmla="*/ 125 w 816"/>
                <a:gd name="T51" fmla="*/ 562 h 1290"/>
                <a:gd name="T52" fmla="*/ 24 w 816"/>
                <a:gd name="T53" fmla="*/ 707 h 1290"/>
                <a:gd name="T54" fmla="*/ 115 w 816"/>
                <a:gd name="T55" fmla="*/ 860 h 1290"/>
                <a:gd name="T56" fmla="*/ 315 w 816"/>
                <a:gd name="T57" fmla="*/ 874 h 1290"/>
                <a:gd name="T58" fmla="*/ 459 w 816"/>
                <a:gd name="T59" fmla="*/ 856 h 1290"/>
                <a:gd name="T60" fmla="*/ 633 w 816"/>
                <a:gd name="T61" fmla="*/ 976 h 1290"/>
                <a:gd name="T62" fmla="*/ 381 w 816"/>
                <a:gd name="T63" fmla="*/ 1152 h 1290"/>
                <a:gd name="T64" fmla="*/ 150 w 816"/>
                <a:gd name="T65" fmla="*/ 1021 h 1290"/>
                <a:gd name="T66" fmla="*/ 149 w 816"/>
                <a:gd name="T67" fmla="*/ 999 h 1290"/>
                <a:gd name="T68" fmla="*/ 13 w 816"/>
                <a:gd name="T69" fmla="*/ 999 h 1290"/>
                <a:gd name="T70" fmla="*/ 15 w 816"/>
                <a:gd name="T71" fmla="*/ 1048 h 1290"/>
                <a:gd name="T72" fmla="*/ 369 w 816"/>
                <a:gd name="T73" fmla="*/ 1283 h 1290"/>
                <a:gd name="T74" fmla="*/ 811 w 816"/>
                <a:gd name="T75" fmla="*/ 947 h 1290"/>
                <a:gd name="T76" fmla="*/ 501 w 816"/>
                <a:gd name="T77" fmla="*/ 714 h 1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16" h="1290">
                  <a:moveTo>
                    <a:pt x="367" y="133"/>
                  </a:moveTo>
                  <a:lnTo>
                    <a:pt x="367" y="133"/>
                  </a:lnTo>
                  <a:cubicBezTo>
                    <a:pt x="483" y="133"/>
                    <a:pt x="552" y="175"/>
                    <a:pt x="552" y="310"/>
                  </a:cubicBezTo>
                  <a:cubicBezTo>
                    <a:pt x="552" y="437"/>
                    <a:pt x="478" y="483"/>
                    <a:pt x="365" y="483"/>
                  </a:cubicBezTo>
                  <a:cubicBezTo>
                    <a:pt x="227" y="483"/>
                    <a:pt x="176" y="437"/>
                    <a:pt x="176" y="309"/>
                  </a:cubicBezTo>
                  <a:cubicBezTo>
                    <a:pt x="176" y="193"/>
                    <a:pt x="231" y="133"/>
                    <a:pt x="367" y="133"/>
                  </a:cubicBezTo>
                  <a:lnTo>
                    <a:pt x="367" y="133"/>
                  </a:lnTo>
                  <a:close/>
                  <a:moveTo>
                    <a:pt x="501" y="714"/>
                  </a:moveTo>
                  <a:lnTo>
                    <a:pt x="501" y="714"/>
                  </a:lnTo>
                  <a:lnTo>
                    <a:pt x="358" y="725"/>
                  </a:lnTo>
                  <a:cubicBezTo>
                    <a:pt x="252" y="741"/>
                    <a:pt x="216" y="730"/>
                    <a:pt x="218" y="663"/>
                  </a:cubicBezTo>
                  <a:cubicBezTo>
                    <a:pt x="219" y="639"/>
                    <a:pt x="233" y="614"/>
                    <a:pt x="267" y="601"/>
                  </a:cubicBezTo>
                  <a:cubicBezTo>
                    <a:pt x="292" y="606"/>
                    <a:pt x="331" y="609"/>
                    <a:pt x="363" y="609"/>
                  </a:cubicBezTo>
                  <a:cubicBezTo>
                    <a:pt x="599" y="609"/>
                    <a:pt x="726" y="481"/>
                    <a:pt x="726" y="299"/>
                  </a:cubicBezTo>
                  <a:cubicBezTo>
                    <a:pt x="726" y="250"/>
                    <a:pt x="711" y="196"/>
                    <a:pt x="683" y="148"/>
                  </a:cubicBezTo>
                  <a:cubicBezTo>
                    <a:pt x="712" y="143"/>
                    <a:pt x="755" y="141"/>
                    <a:pt x="805" y="147"/>
                  </a:cubicBezTo>
                  <a:lnTo>
                    <a:pt x="805" y="1"/>
                  </a:lnTo>
                  <a:cubicBezTo>
                    <a:pt x="789" y="0"/>
                    <a:pt x="772" y="0"/>
                    <a:pt x="754" y="0"/>
                  </a:cubicBezTo>
                  <a:lnTo>
                    <a:pt x="748" y="0"/>
                  </a:lnTo>
                  <a:lnTo>
                    <a:pt x="736" y="0"/>
                  </a:lnTo>
                  <a:cubicBezTo>
                    <a:pt x="706" y="0"/>
                    <a:pt x="677" y="2"/>
                    <a:pt x="648" y="6"/>
                  </a:cubicBezTo>
                  <a:cubicBezTo>
                    <a:pt x="610" y="11"/>
                    <a:pt x="588" y="21"/>
                    <a:pt x="568" y="39"/>
                  </a:cubicBezTo>
                  <a:cubicBezTo>
                    <a:pt x="557" y="33"/>
                    <a:pt x="531" y="23"/>
                    <a:pt x="519" y="20"/>
                  </a:cubicBezTo>
                  <a:cubicBezTo>
                    <a:pt x="491" y="15"/>
                    <a:pt x="426" y="0"/>
                    <a:pt x="375" y="0"/>
                  </a:cubicBezTo>
                  <a:cubicBezTo>
                    <a:pt x="135" y="0"/>
                    <a:pt x="0" y="148"/>
                    <a:pt x="0" y="326"/>
                  </a:cubicBezTo>
                  <a:cubicBezTo>
                    <a:pt x="0" y="430"/>
                    <a:pt x="43" y="516"/>
                    <a:pt x="125" y="562"/>
                  </a:cubicBezTo>
                  <a:cubicBezTo>
                    <a:pt x="66" y="587"/>
                    <a:pt x="24" y="646"/>
                    <a:pt x="24" y="707"/>
                  </a:cubicBezTo>
                  <a:cubicBezTo>
                    <a:pt x="24" y="778"/>
                    <a:pt x="63" y="836"/>
                    <a:pt x="115" y="860"/>
                  </a:cubicBezTo>
                  <a:cubicBezTo>
                    <a:pt x="192" y="895"/>
                    <a:pt x="315" y="874"/>
                    <a:pt x="315" y="874"/>
                  </a:cubicBezTo>
                  <a:lnTo>
                    <a:pt x="459" y="856"/>
                  </a:lnTo>
                  <a:cubicBezTo>
                    <a:pt x="554" y="844"/>
                    <a:pt x="631" y="904"/>
                    <a:pt x="633" y="976"/>
                  </a:cubicBezTo>
                  <a:cubicBezTo>
                    <a:pt x="636" y="1067"/>
                    <a:pt x="538" y="1152"/>
                    <a:pt x="381" y="1152"/>
                  </a:cubicBezTo>
                  <a:cubicBezTo>
                    <a:pt x="176" y="1152"/>
                    <a:pt x="152" y="1110"/>
                    <a:pt x="150" y="1021"/>
                  </a:cubicBezTo>
                  <a:cubicBezTo>
                    <a:pt x="149" y="1016"/>
                    <a:pt x="149" y="1004"/>
                    <a:pt x="149" y="999"/>
                  </a:cubicBezTo>
                  <a:lnTo>
                    <a:pt x="13" y="999"/>
                  </a:lnTo>
                  <a:cubicBezTo>
                    <a:pt x="13" y="999"/>
                    <a:pt x="14" y="1031"/>
                    <a:pt x="15" y="1048"/>
                  </a:cubicBezTo>
                  <a:cubicBezTo>
                    <a:pt x="20" y="1210"/>
                    <a:pt x="149" y="1290"/>
                    <a:pt x="369" y="1283"/>
                  </a:cubicBezTo>
                  <a:cubicBezTo>
                    <a:pt x="638" y="1275"/>
                    <a:pt x="816" y="1126"/>
                    <a:pt x="811" y="947"/>
                  </a:cubicBezTo>
                  <a:cubicBezTo>
                    <a:pt x="806" y="790"/>
                    <a:pt x="684" y="708"/>
                    <a:pt x="501" y="714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60324151-AF46-311F-B23C-410A4C1FA92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98576" y="852488"/>
              <a:ext cx="69850" cy="142875"/>
            </a:xfrm>
            <a:custGeom>
              <a:avLst/>
              <a:gdLst>
                <a:gd name="T0" fmla="*/ 355 w 426"/>
                <a:gd name="T1" fmla="*/ 1 h 870"/>
                <a:gd name="T2" fmla="*/ 355 w 426"/>
                <a:gd name="T3" fmla="*/ 1 h 870"/>
                <a:gd name="T4" fmla="*/ 263 w 426"/>
                <a:gd name="T5" fmla="*/ 7 h 870"/>
                <a:gd name="T6" fmla="*/ 125 w 426"/>
                <a:gd name="T7" fmla="*/ 54 h 870"/>
                <a:gd name="T8" fmla="*/ 21 w 426"/>
                <a:gd name="T9" fmla="*/ 182 h 870"/>
                <a:gd name="T10" fmla="*/ 0 w 426"/>
                <a:gd name="T11" fmla="*/ 306 h 870"/>
                <a:gd name="T12" fmla="*/ 0 w 426"/>
                <a:gd name="T13" fmla="*/ 870 h 870"/>
                <a:gd name="T14" fmla="*/ 160 w 426"/>
                <a:gd name="T15" fmla="*/ 870 h 870"/>
                <a:gd name="T16" fmla="*/ 160 w 426"/>
                <a:gd name="T17" fmla="*/ 314 h 870"/>
                <a:gd name="T18" fmla="*/ 354 w 426"/>
                <a:gd name="T19" fmla="*/ 151 h 870"/>
                <a:gd name="T20" fmla="*/ 426 w 426"/>
                <a:gd name="T21" fmla="*/ 153 h 870"/>
                <a:gd name="T22" fmla="*/ 426 w 426"/>
                <a:gd name="T23" fmla="*/ 2 h 870"/>
                <a:gd name="T24" fmla="*/ 355 w 426"/>
                <a:gd name="T25" fmla="*/ 1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26" h="870">
                  <a:moveTo>
                    <a:pt x="355" y="1"/>
                  </a:moveTo>
                  <a:lnTo>
                    <a:pt x="355" y="1"/>
                  </a:lnTo>
                  <a:cubicBezTo>
                    <a:pt x="323" y="1"/>
                    <a:pt x="293" y="3"/>
                    <a:pt x="263" y="7"/>
                  </a:cubicBezTo>
                  <a:cubicBezTo>
                    <a:pt x="203" y="15"/>
                    <a:pt x="158" y="31"/>
                    <a:pt x="125" y="54"/>
                  </a:cubicBezTo>
                  <a:cubicBezTo>
                    <a:pt x="76" y="85"/>
                    <a:pt x="40" y="128"/>
                    <a:pt x="21" y="182"/>
                  </a:cubicBezTo>
                  <a:cubicBezTo>
                    <a:pt x="7" y="218"/>
                    <a:pt x="0" y="260"/>
                    <a:pt x="0" y="306"/>
                  </a:cubicBezTo>
                  <a:lnTo>
                    <a:pt x="0" y="870"/>
                  </a:lnTo>
                  <a:lnTo>
                    <a:pt x="160" y="870"/>
                  </a:lnTo>
                  <a:lnTo>
                    <a:pt x="160" y="314"/>
                  </a:lnTo>
                  <a:cubicBezTo>
                    <a:pt x="160" y="196"/>
                    <a:pt x="215" y="151"/>
                    <a:pt x="354" y="151"/>
                  </a:cubicBezTo>
                  <a:cubicBezTo>
                    <a:pt x="354" y="151"/>
                    <a:pt x="393" y="149"/>
                    <a:pt x="426" y="153"/>
                  </a:cubicBezTo>
                  <a:lnTo>
                    <a:pt x="426" y="2"/>
                  </a:lnTo>
                  <a:cubicBezTo>
                    <a:pt x="401" y="0"/>
                    <a:pt x="355" y="1"/>
                    <a:pt x="355" y="1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BE2466F4-3A44-E9E6-C276-0E82D93201B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57288" y="811213"/>
              <a:ext cx="112713" cy="185738"/>
            </a:xfrm>
            <a:custGeom>
              <a:avLst/>
              <a:gdLst>
                <a:gd name="T0" fmla="*/ 499 w 686"/>
                <a:gd name="T1" fmla="*/ 440 h 1129"/>
                <a:gd name="T2" fmla="*/ 499 w 686"/>
                <a:gd name="T3" fmla="*/ 440 h 1129"/>
                <a:gd name="T4" fmla="*/ 514 w 686"/>
                <a:gd name="T5" fmla="*/ 462 h 1129"/>
                <a:gd name="T6" fmla="*/ 532 w 686"/>
                <a:gd name="T7" fmla="*/ 551 h 1129"/>
                <a:gd name="T8" fmla="*/ 532 w 686"/>
                <a:gd name="T9" fmla="*/ 826 h 1129"/>
                <a:gd name="T10" fmla="*/ 343 w 686"/>
                <a:gd name="T11" fmla="*/ 984 h 1129"/>
                <a:gd name="T12" fmla="*/ 155 w 686"/>
                <a:gd name="T13" fmla="*/ 826 h 1129"/>
                <a:gd name="T14" fmla="*/ 155 w 686"/>
                <a:gd name="T15" fmla="*/ 551 h 1129"/>
                <a:gd name="T16" fmla="*/ 186 w 686"/>
                <a:gd name="T17" fmla="*/ 440 h 1129"/>
                <a:gd name="T18" fmla="*/ 499 w 686"/>
                <a:gd name="T19" fmla="*/ 440 h 1129"/>
                <a:gd name="T20" fmla="*/ 499 w 686"/>
                <a:gd name="T21" fmla="*/ 440 h 1129"/>
                <a:gd name="T22" fmla="*/ 514 w 686"/>
                <a:gd name="T23" fmla="*/ 0 h 1129"/>
                <a:gd name="T24" fmla="*/ 514 w 686"/>
                <a:gd name="T25" fmla="*/ 0 h 1129"/>
                <a:gd name="T26" fmla="*/ 514 w 686"/>
                <a:gd name="T27" fmla="*/ 274 h 1129"/>
                <a:gd name="T28" fmla="*/ 342 w 686"/>
                <a:gd name="T29" fmla="*/ 248 h 1129"/>
                <a:gd name="T30" fmla="*/ 0 w 686"/>
                <a:gd name="T31" fmla="*/ 543 h 1129"/>
                <a:gd name="T32" fmla="*/ 0 w 686"/>
                <a:gd name="T33" fmla="*/ 855 h 1129"/>
                <a:gd name="T34" fmla="*/ 74 w 686"/>
                <a:gd name="T35" fmla="*/ 1040 h 1129"/>
                <a:gd name="T36" fmla="*/ 353 w 686"/>
                <a:gd name="T37" fmla="*/ 1129 h 1129"/>
                <a:gd name="T38" fmla="*/ 686 w 686"/>
                <a:gd name="T39" fmla="*/ 835 h 1129"/>
                <a:gd name="T40" fmla="*/ 686 w 686"/>
                <a:gd name="T41" fmla="*/ 0 h 1129"/>
                <a:gd name="T42" fmla="*/ 514 w 686"/>
                <a:gd name="T43" fmla="*/ 0 h 1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86" h="1129">
                  <a:moveTo>
                    <a:pt x="499" y="440"/>
                  </a:moveTo>
                  <a:lnTo>
                    <a:pt x="499" y="440"/>
                  </a:lnTo>
                  <a:cubicBezTo>
                    <a:pt x="505" y="447"/>
                    <a:pt x="510" y="454"/>
                    <a:pt x="514" y="462"/>
                  </a:cubicBezTo>
                  <a:cubicBezTo>
                    <a:pt x="526" y="485"/>
                    <a:pt x="532" y="514"/>
                    <a:pt x="532" y="551"/>
                  </a:cubicBezTo>
                  <a:lnTo>
                    <a:pt x="532" y="826"/>
                  </a:lnTo>
                  <a:cubicBezTo>
                    <a:pt x="532" y="939"/>
                    <a:pt x="480" y="984"/>
                    <a:pt x="343" y="984"/>
                  </a:cubicBezTo>
                  <a:cubicBezTo>
                    <a:pt x="206" y="984"/>
                    <a:pt x="159" y="937"/>
                    <a:pt x="155" y="826"/>
                  </a:cubicBezTo>
                  <a:cubicBezTo>
                    <a:pt x="150" y="704"/>
                    <a:pt x="152" y="605"/>
                    <a:pt x="155" y="551"/>
                  </a:cubicBezTo>
                  <a:cubicBezTo>
                    <a:pt x="157" y="502"/>
                    <a:pt x="164" y="466"/>
                    <a:pt x="186" y="440"/>
                  </a:cubicBezTo>
                  <a:cubicBezTo>
                    <a:pt x="236" y="381"/>
                    <a:pt x="430" y="371"/>
                    <a:pt x="499" y="440"/>
                  </a:cubicBezTo>
                  <a:lnTo>
                    <a:pt x="499" y="440"/>
                  </a:lnTo>
                  <a:close/>
                  <a:moveTo>
                    <a:pt x="514" y="0"/>
                  </a:moveTo>
                  <a:lnTo>
                    <a:pt x="514" y="0"/>
                  </a:lnTo>
                  <a:lnTo>
                    <a:pt x="514" y="274"/>
                  </a:lnTo>
                  <a:cubicBezTo>
                    <a:pt x="463" y="254"/>
                    <a:pt x="406" y="248"/>
                    <a:pt x="342" y="248"/>
                  </a:cubicBezTo>
                  <a:cubicBezTo>
                    <a:pt x="214" y="248"/>
                    <a:pt x="0" y="286"/>
                    <a:pt x="0" y="543"/>
                  </a:cubicBezTo>
                  <a:cubicBezTo>
                    <a:pt x="0" y="543"/>
                    <a:pt x="0" y="852"/>
                    <a:pt x="0" y="855"/>
                  </a:cubicBezTo>
                  <a:cubicBezTo>
                    <a:pt x="0" y="926"/>
                    <a:pt x="31" y="997"/>
                    <a:pt x="74" y="1040"/>
                  </a:cubicBezTo>
                  <a:cubicBezTo>
                    <a:pt x="122" y="1088"/>
                    <a:pt x="192" y="1129"/>
                    <a:pt x="353" y="1129"/>
                  </a:cubicBezTo>
                  <a:cubicBezTo>
                    <a:pt x="515" y="1129"/>
                    <a:pt x="686" y="1060"/>
                    <a:pt x="686" y="835"/>
                  </a:cubicBezTo>
                  <a:cubicBezTo>
                    <a:pt x="686" y="829"/>
                    <a:pt x="686" y="0"/>
                    <a:pt x="686" y="0"/>
                  </a:cubicBezTo>
                  <a:lnTo>
                    <a:pt x="514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B46B731E-6376-EFDE-3765-8592679FBAE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30263" y="811213"/>
              <a:ext cx="234950" cy="184150"/>
            </a:xfrm>
            <a:custGeom>
              <a:avLst/>
              <a:gdLst>
                <a:gd name="T0" fmla="*/ 512 w 1431"/>
                <a:gd name="T1" fmla="*/ 483 h 1118"/>
                <a:gd name="T2" fmla="*/ 512 w 1431"/>
                <a:gd name="T3" fmla="*/ 483 h 1118"/>
                <a:gd name="T4" fmla="*/ 594 w 1431"/>
                <a:gd name="T5" fmla="*/ 321 h 1118"/>
                <a:gd name="T6" fmla="*/ 796 w 1431"/>
                <a:gd name="T7" fmla="*/ 152 h 1118"/>
                <a:gd name="T8" fmla="*/ 842 w 1431"/>
                <a:gd name="T9" fmla="*/ 152 h 1118"/>
                <a:gd name="T10" fmla="*/ 842 w 1431"/>
                <a:gd name="T11" fmla="*/ 483 h 1118"/>
                <a:gd name="T12" fmla="*/ 512 w 1431"/>
                <a:gd name="T13" fmla="*/ 483 h 1118"/>
                <a:gd name="T14" fmla="*/ 512 w 1431"/>
                <a:gd name="T15" fmla="*/ 483 h 1118"/>
                <a:gd name="T16" fmla="*/ 1189 w 1431"/>
                <a:gd name="T17" fmla="*/ 964 h 1118"/>
                <a:gd name="T18" fmla="*/ 1189 w 1431"/>
                <a:gd name="T19" fmla="*/ 964 h 1118"/>
                <a:gd name="T20" fmla="*/ 1017 w 1431"/>
                <a:gd name="T21" fmla="*/ 829 h 1118"/>
                <a:gd name="T22" fmla="*/ 1017 w 1431"/>
                <a:gd name="T23" fmla="*/ 631 h 1118"/>
                <a:gd name="T24" fmla="*/ 1403 w 1431"/>
                <a:gd name="T25" fmla="*/ 631 h 1118"/>
                <a:gd name="T26" fmla="*/ 1403 w 1431"/>
                <a:gd name="T27" fmla="*/ 483 h 1118"/>
                <a:gd name="T28" fmla="*/ 1017 w 1431"/>
                <a:gd name="T29" fmla="*/ 483 h 1118"/>
                <a:gd name="T30" fmla="*/ 1017 w 1431"/>
                <a:gd name="T31" fmla="*/ 151 h 1118"/>
                <a:gd name="T32" fmla="*/ 1403 w 1431"/>
                <a:gd name="T33" fmla="*/ 151 h 1118"/>
                <a:gd name="T34" fmla="*/ 1403 w 1431"/>
                <a:gd name="T35" fmla="*/ 0 h 1118"/>
                <a:gd name="T36" fmla="*/ 803 w 1431"/>
                <a:gd name="T37" fmla="*/ 0 h 1118"/>
                <a:gd name="T38" fmla="*/ 443 w 1431"/>
                <a:gd name="T39" fmla="*/ 263 h 1118"/>
                <a:gd name="T40" fmla="*/ 0 w 1431"/>
                <a:gd name="T41" fmla="*/ 1118 h 1118"/>
                <a:gd name="T42" fmla="*/ 192 w 1431"/>
                <a:gd name="T43" fmla="*/ 1118 h 1118"/>
                <a:gd name="T44" fmla="*/ 440 w 1431"/>
                <a:gd name="T45" fmla="*/ 625 h 1118"/>
                <a:gd name="T46" fmla="*/ 842 w 1431"/>
                <a:gd name="T47" fmla="*/ 625 h 1118"/>
                <a:gd name="T48" fmla="*/ 842 w 1431"/>
                <a:gd name="T49" fmla="*/ 856 h 1118"/>
                <a:gd name="T50" fmla="*/ 909 w 1431"/>
                <a:gd name="T51" fmla="*/ 1035 h 1118"/>
                <a:gd name="T52" fmla="*/ 1107 w 1431"/>
                <a:gd name="T53" fmla="*/ 1118 h 1118"/>
                <a:gd name="T54" fmla="*/ 1431 w 1431"/>
                <a:gd name="T55" fmla="*/ 1118 h 1118"/>
                <a:gd name="T56" fmla="*/ 1431 w 1431"/>
                <a:gd name="T57" fmla="*/ 964 h 1118"/>
                <a:gd name="T58" fmla="*/ 1189 w 1431"/>
                <a:gd name="T59" fmla="*/ 964 h 1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431" h="1118">
                  <a:moveTo>
                    <a:pt x="512" y="483"/>
                  </a:moveTo>
                  <a:lnTo>
                    <a:pt x="512" y="483"/>
                  </a:lnTo>
                  <a:lnTo>
                    <a:pt x="594" y="321"/>
                  </a:lnTo>
                  <a:cubicBezTo>
                    <a:pt x="654" y="201"/>
                    <a:pt x="722" y="152"/>
                    <a:pt x="796" y="152"/>
                  </a:cubicBezTo>
                  <a:lnTo>
                    <a:pt x="842" y="152"/>
                  </a:lnTo>
                  <a:lnTo>
                    <a:pt x="842" y="483"/>
                  </a:lnTo>
                  <a:lnTo>
                    <a:pt x="512" y="483"/>
                  </a:lnTo>
                  <a:lnTo>
                    <a:pt x="512" y="483"/>
                  </a:lnTo>
                  <a:close/>
                  <a:moveTo>
                    <a:pt x="1189" y="964"/>
                  </a:moveTo>
                  <a:lnTo>
                    <a:pt x="1189" y="964"/>
                  </a:lnTo>
                  <a:cubicBezTo>
                    <a:pt x="1065" y="960"/>
                    <a:pt x="1022" y="922"/>
                    <a:pt x="1017" y="829"/>
                  </a:cubicBezTo>
                  <a:lnTo>
                    <a:pt x="1017" y="631"/>
                  </a:lnTo>
                  <a:lnTo>
                    <a:pt x="1403" y="631"/>
                  </a:lnTo>
                  <a:lnTo>
                    <a:pt x="1403" y="483"/>
                  </a:lnTo>
                  <a:lnTo>
                    <a:pt x="1017" y="483"/>
                  </a:lnTo>
                  <a:lnTo>
                    <a:pt x="1017" y="151"/>
                  </a:lnTo>
                  <a:lnTo>
                    <a:pt x="1403" y="151"/>
                  </a:lnTo>
                  <a:lnTo>
                    <a:pt x="1403" y="0"/>
                  </a:lnTo>
                  <a:lnTo>
                    <a:pt x="803" y="0"/>
                  </a:lnTo>
                  <a:cubicBezTo>
                    <a:pt x="628" y="3"/>
                    <a:pt x="544" y="68"/>
                    <a:pt x="443" y="263"/>
                  </a:cubicBezTo>
                  <a:lnTo>
                    <a:pt x="0" y="1118"/>
                  </a:lnTo>
                  <a:lnTo>
                    <a:pt x="192" y="1118"/>
                  </a:lnTo>
                  <a:lnTo>
                    <a:pt x="440" y="625"/>
                  </a:lnTo>
                  <a:lnTo>
                    <a:pt x="842" y="625"/>
                  </a:lnTo>
                  <a:lnTo>
                    <a:pt x="842" y="856"/>
                  </a:lnTo>
                  <a:cubicBezTo>
                    <a:pt x="842" y="927"/>
                    <a:pt x="866" y="992"/>
                    <a:pt x="909" y="1035"/>
                  </a:cubicBezTo>
                  <a:cubicBezTo>
                    <a:pt x="957" y="1084"/>
                    <a:pt x="1036" y="1118"/>
                    <a:pt x="1107" y="1118"/>
                  </a:cubicBezTo>
                  <a:lnTo>
                    <a:pt x="1431" y="1118"/>
                  </a:lnTo>
                  <a:lnTo>
                    <a:pt x="1431" y="964"/>
                  </a:lnTo>
                  <a:lnTo>
                    <a:pt x="1189" y="964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6" name="Kombinationstegning: figur 25">
              <a:extLst>
                <a:ext uri="{FF2B5EF4-FFF2-40B4-BE49-F238E27FC236}">
                  <a16:creationId xmlns:a16="http://schemas.microsoft.com/office/drawing/2014/main" id="{0FA64D4B-A242-56F4-BC3A-890C6FC050E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36701" y="777875"/>
              <a:ext cx="252413" cy="252413"/>
            </a:xfrm>
            <a:custGeom>
              <a:avLst/>
              <a:gdLst>
                <a:gd name="connsiteX0" fmla="*/ 129802 w 252413"/>
                <a:gd name="connsiteY0" fmla="*/ 32470 h 252413"/>
                <a:gd name="connsiteX1" fmla="*/ 127677 w 252413"/>
                <a:gd name="connsiteY1" fmla="*/ 32800 h 252413"/>
                <a:gd name="connsiteX2" fmla="*/ 125389 w 252413"/>
                <a:gd name="connsiteY2" fmla="*/ 32965 h 252413"/>
                <a:gd name="connsiteX3" fmla="*/ 124409 w 252413"/>
                <a:gd name="connsiteY3" fmla="*/ 33129 h 252413"/>
                <a:gd name="connsiteX4" fmla="*/ 121467 w 252413"/>
                <a:gd name="connsiteY4" fmla="*/ 33624 h 252413"/>
                <a:gd name="connsiteX5" fmla="*/ 117055 w 252413"/>
                <a:gd name="connsiteY5" fmla="*/ 34777 h 252413"/>
                <a:gd name="connsiteX6" fmla="*/ 115421 w 252413"/>
                <a:gd name="connsiteY6" fmla="*/ 35272 h 252413"/>
                <a:gd name="connsiteX7" fmla="*/ 114440 w 252413"/>
                <a:gd name="connsiteY7" fmla="*/ 36590 h 252413"/>
                <a:gd name="connsiteX8" fmla="*/ 116075 w 252413"/>
                <a:gd name="connsiteY8" fmla="*/ 38238 h 252413"/>
                <a:gd name="connsiteX9" fmla="*/ 117382 w 252413"/>
                <a:gd name="connsiteY9" fmla="*/ 38403 h 252413"/>
                <a:gd name="connsiteX10" fmla="*/ 125389 w 252413"/>
                <a:gd name="connsiteY10" fmla="*/ 40051 h 252413"/>
                <a:gd name="connsiteX11" fmla="*/ 127677 w 252413"/>
                <a:gd name="connsiteY11" fmla="*/ 40545 h 252413"/>
                <a:gd name="connsiteX12" fmla="*/ 154315 w 252413"/>
                <a:gd name="connsiteY12" fmla="*/ 52080 h 252413"/>
                <a:gd name="connsiteX13" fmla="*/ 180625 w 252413"/>
                <a:gd name="connsiteY13" fmla="*/ 122447 h 252413"/>
                <a:gd name="connsiteX14" fmla="*/ 148268 w 252413"/>
                <a:gd name="connsiteY14" fmla="*/ 154087 h 252413"/>
                <a:gd name="connsiteX15" fmla="*/ 120814 w 252413"/>
                <a:gd name="connsiteY15" fmla="*/ 134147 h 252413"/>
                <a:gd name="connsiteX16" fmla="*/ 121141 w 252413"/>
                <a:gd name="connsiteY16" fmla="*/ 133323 h 252413"/>
                <a:gd name="connsiteX17" fmla="*/ 121304 w 252413"/>
                <a:gd name="connsiteY17" fmla="*/ 133158 h 252413"/>
                <a:gd name="connsiteX18" fmla="*/ 121467 w 252413"/>
                <a:gd name="connsiteY18" fmla="*/ 132993 h 252413"/>
                <a:gd name="connsiteX19" fmla="*/ 122121 w 252413"/>
                <a:gd name="connsiteY19" fmla="*/ 133488 h 252413"/>
                <a:gd name="connsiteX20" fmla="*/ 123102 w 252413"/>
                <a:gd name="connsiteY20" fmla="*/ 136784 h 252413"/>
                <a:gd name="connsiteX21" fmla="*/ 136992 w 252413"/>
                <a:gd name="connsiteY21" fmla="*/ 144364 h 252413"/>
                <a:gd name="connsiteX22" fmla="*/ 139280 w 252413"/>
                <a:gd name="connsiteY22" fmla="*/ 144035 h 252413"/>
                <a:gd name="connsiteX23" fmla="*/ 152517 w 252413"/>
                <a:gd name="connsiteY23" fmla="*/ 71691 h 252413"/>
                <a:gd name="connsiteX24" fmla="*/ 37306 w 252413"/>
                <a:gd name="connsiteY24" fmla="*/ 107945 h 252413"/>
                <a:gd name="connsiteX25" fmla="*/ 42863 w 252413"/>
                <a:gd name="connsiteY25" fmla="*/ 170731 h 252413"/>
                <a:gd name="connsiteX26" fmla="*/ 121631 w 252413"/>
                <a:gd name="connsiteY26" fmla="*/ 218356 h 252413"/>
                <a:gd name="connsiteX27" fmla="*/ 124736 w 252413"/>
                <a:gd name="connsiteY27" fmla="*/ 218191 h 252413"/>
                <a:gd name="connsiteX28" fmla="*/ 127024 w 252413"/>
                <a:gd name="connsiteY28" fmla="*/ 217862 h 252413"/>
                <a:gd name="connsiteX29" fmla="*/ 131109 w 252413"/>
                <a:gd name="connsiteY29" fmla="*/ 217202 h 252413"/>
                <a:gd name="connsiteX30" fmla="*/ 135521 w 252413"/>
                <a:gd name="connsiteY30" fmla="*/ 216049 h 252413"/>
                <a:gd name="connsiteX31" fmla="*/ 136992 w 252413"/>
                <a:gd name="connsiteY31" fmla="*/ 215554 h 252413"/>
                <a:gd name="connsiteX32" fmla="*/ 137973 w 252413"/>
                <a:gd name="connsiteY32" fmla="*/ 214236 h 252413"/>
                <a:gd name="connsiteX33" fmla="*/ 136339 w 252413"/>
                <a:gd name="connsiteY33" fmla="*/ 212753 h 252413"/>
                <a:gd name="connsiteX34" fmla="*/ 135031 w 252413"/>
                <a:gd name="connsiteY34" fmla="*/ 212423 h 252413"/>
                <a:gd name="connsiteX35" fmla="*/ 127187 w 252413"/>
                <a:gd name="connsiteY35" fmla="*/ 210775 h 252413"/>
                <a:gd name="connsiteX36" fmla="*/ 124899 w 252413"/>
                <a:gd name="connsiteY36" fmla="*/ 210281 h 252413"/>
                <a:gd name="connsiteX37" fmla="*/ 98098 w 252413"/>
                <a:gd name="connsiteY37" fmla="*/ 198746 h 252413"/>
                <a:gd name="connsiteX38" fmla="*/ 71788 w 252413"/>
                <a:gd name="connsiteY38" fmla="*/ 128379 h 252413"/>
                <a:gd name="connsiteX39" fmla="*/ 104145 w 252413"/>
                <a:gd name="connsiteY39" fmla="*/ 96739 h 252413"/>
                <a:gd name="connsiteX40" fmla="*/ 131763 w 252413"/>
                <a:gd name="connsiteY40" fmla="*/ 116844 h 252413"/>
                <a:gd name="connsiteX41" fmla="*/ 131109 w 252413"/>
                <a:gd name="connsiteY41" fmla="*/ 117833 h 252413"/>
                <a:gd name="connsiteX42" fmla="*/ 130455 w 252413"/>
                <a:gd name="connsiteY42" fmla="*/ 117338 h 252413"/>
                <a:gd name="connsiteX43" fmla="*/ 129312 w 252413"/>
                <a:gd name="connsiteY43" fmla="*/ 114042 h 252413"/>
                <a:gd name="connsiteX44" fmla="*/ 115584 w 252413"/>
                <a:gd name="connsiteY44" fmla="*/ 106627 h 252413"/>
                <a:gd name="connsiteX45" fmla="*/ 113133 w 252413"/>
                <a:gd name="connsiteY45" fmla="*/ 106791 h 252413"/>
                <a:gd name="connsiteX46" fmla="*/ 99896 w 252413"/>
                <a:gd name="connsiteY46" fmla="*/ 179135 h 252413"/>
                <a:gd name="connsiteX47" fmla="*/ 215270 w 252413"/>
                <a:gd name="connsiteY47" fmla="*/ 142881 h 252413"/>
                <a:gd name="connsiteX48" fmla="*/ 209551 w 252413"/>
                <a:gd name="connsiteY48" fmla="*/ 80095 h 252413"/>
                <a:gd name="connsiteX49" fmla="*/ 130782 w 252413"/>
                <a:gd name="connsiteY49" fmla="*/ 32470 h 252413"/>
                <a:gd name="connsiteX50" fmla="*/ 129802 w 252413"/>
                <a:gd name="connsiteY50" fmla="*/ 32470 h 252413"/>
                <a:gd name="connsiteX51" fmla="*/ 126125 w 252413"/>
                <a:gd name="connsiteY51" fmla="*/ 0 h 252413"/>
                <a:gd name="connsiteX52" fmla="*/ 252413 w 252413"/>
                <a:gd name="connsiteY52" fmla="*/ 126207 h 252413"/>
                <a:gd name="connsiteX53" fmla="*/ 126125 w 252413"/>
                <a:gd name="connsiteY53" fmla="*/ 252413 h 252413"/>
                <a:gd name="connsiteX54" fmla="*/ 0 w 252413"/>
                <a:gd name="connsiteY54" fmla="*/ 126207 h 252413"/>
                <a:gd name="connsiteX55" fmla="*/ 126125 w 252413"/>
                <a:gd name="connsiteY55" fmla="*/ 0 h 252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52413" h="252413">
                  <a:moveTo>
                    <a:pt x="129802" y="32470"/>
                  </a:moveTo>
                  <a:cubicBezTo>
                    <a:pt x="129148" y="32635"/>
                    <a:pt x="128331" y="32635"/>
                    <a:pt x="127677" y="32800"/>
                  </a:cubicBezTo>
                  <a:cubicBezTo>
                    <a:pt x="126860" y="32800"/>
                    <a:pt x="126207" y="32965"/>
                    <a:pt x="125389" y="32965"/>
                  </a:cubicBezTo>
                  <a:cubicBezTo>
                    <a:pt x="125063" y="33129"/>
                    <a:pt x="124736" y="33129"/>
                    <a:pt x="124409" y="33129"/>
                  </a:cubicBezTo>
                  <a:cubicBezTo>
                    <a:pt x="123428" y="33294"/>
                    <a:pt x="122448" y="33459"/>
                    <a:pt x="121467" y="33624"/>
                  </a:cubicBezTo>
                  <a:cubicBezTo>
                    <a:pt x="121304" y="33788"/>
                    <a:pt x="117382" y="34612"/>
                    <a:pt x="117055" y="34777"/>
                  </a:cubicBezTo>
                  <a:cubicBezTo>
                    <a:pt x="116728" y="34777"/>
                    <a:pt x="115584" y="35107"/>
                    <a:pt x="115421" y="35272"/>
                  </a:cubicBezTo>
                  <a:cubicBezTo>
                    <a:pt x="114931" y="35601"/>
                    <a:pt x="114440" y="36096"/>
                    <a:pt x="114440" y="36590"/>
                  </a:cubicBezTo>
                  <a:cubicBezTo>
                    <a:pt x="114440" y="37414"/>
                    <a:pt x="115094" y="37908"/>
                    <a:pt x="116075" y="38238"/>
                  </a:cubicBezTo>
                  <a:cubicBezTo>
                    <a:pt x="116075" y="38238"/>
                    <a:pt x="117055" y="38403"/>
                    <a:pt x="117382" y="38403"/>
                  </a:cubicBezTo>
                  <a:cubicBezTo>
                    <a:pt x="119180" y="38897"/>
                    <a:pt x="122775" y="39556"/>
                    <a:pt x="125389" y="40051"/>
                  </a:cubicBezTo>
                  <a:cubicBezTo>
                    <a:pt x="126207" y="40215"/>
                    <a:pt x="127024" y="40545"/>
                    <a:pt x="127677" y="40545"/>
                  </a:cubicBezTo>
                  <a:cubicBezTo>
                    <a:pt x="137156" y="42687"/>
                    <a:pt x="146307" y="46313"/>
                    <a:pt x="154315" y="52080"/>
                  </a:cubicBezTo>
                  <a:cubicBezTo>
                    <a:pt x="176213" y="67736"/>
                    <a:pt x="189287" y="94762"/>
                    <a:pt x="180625" y="122447"/>
                  </a:cubicBezTo>
                  <a:cubicBezTo>
                    <a:pt x="174579" y="142057"/>
                    <a:pt x="161015" y="151780"/>
                    <a:pt x="148268" y="154087"/>
                  </a:cubicBezTo>
                  <a:cubicBezTo>
                    <a:pt x="131926" y="157383"/>
                    <a:pt x="117055" y="148649"/>
                    <a:pt x="120814" y="134147"/>
                  </a:cubicBezTo>
                  <a:cubicBezTo>
                    <a:pt x="120814" y="133817"/>
                    <a:pt x="120977" y="133488"/>
                    <a:pt x="121141" y="133323"/>
                  </a:cubicBezTo>
                  <a:cubicBezTo>
                    <a:pt x="121141" y="133323"/>
                    <a:pt x="121141" y="133158"/>
                    <a:pt x="121304" y="133158"/>
                  </a:cubicBezTo>
                  <a:cubicBezTo>
                    <a:pt x="121304" y="132993"/>
                    <a:pt x="121467" y="132993"/>
                    <a:pt x="121467" y="132993"/>
                  </a:cubicBezTo>
                  <a:cubicBezTo>
                    <a:pt x="121794" y="132993"/>
                    <a:pt x="121958" y="133158"/>
                    <a:pt x="122121" y="133488"/>
                  </a:cubicBezTo>
                  <a:cubicBezTo>
                    <a:pt x="122121" y="133488"/>
                    <a:pt x="122611" y="135465"/>
                    <a:pt x="123102" y="136784"/>
                  </a:cubicBezTo>
                  <a:cubicBezTo>
                    <a:pt x="125880" y="142222"/>
                    <a:pt x="131273" y="144364"/>
                    <a:pt x="136992" y="144364"/>
                  </a:cubicBezTo>
                  <a:cubicBezTo>
                    <a:pt x="137809" y="144199"/>
                    <a:pt x="138463" y="144199"/>
                    <a:pt x="139280" y="144035"/>
                  </a:cubicBezTo>
                  <a:cubicBezTo>
                    <a:pt x="173435" y="139750"/>
                    <a:pt x="175723" y="93114"/>
                    <a:pt x="152517" y="71691"/>
                  </a:cubicBezTo>
                  <a:cubicBezTo>
                    <a:pt x="113460" y="35272"/>
                    <a:pt x="50216" y="56859"/>
                    <a:pt x="37306" y="107945"/>
                  </a:cubicBezTo>
                  <a:cubicBezTo>
                    <a:pt x="31750" y="125907"/>
                    <a:pt x="32567" y="147330"/>
                    <a:pt x="42863" y="170731"/>
                  </a:cubicBezTo>
                  <a:cubicBezTo>
                    <a:pt x="55609" y="199075"/>
                    <a:pt x="88130" y="220663"/>
                    <a:pt x="121631" y="218356"/>
                  </a:cubicBezTo>
                  <a:cubicBezTo>
                    <a:pt x="121958" y="218356"/>
                    <a:pt x="124082" y="218191"/>
                    <a:pt x="124736" y="218191"/>
                  </a:cubicBezTo>
                  <a:cubicBezTo>
                    <a:pt x="125553" y="218026"/>
                    <a:pt x="126370" y="217862"/>
                    <a:pt x="127024" y="217862"/>
                  </a:cubicBezTo>
                  <a:cubicBezTo>
                    <a:pt x="127351" y="217862"/>
                    <a:pt x="129965" y="217367"/>
                    <a:pt x="131109" y="217202"/>
                  </a:cubicBezTo>
                  <a:cubicBezTo>
                    <a:pt x="131109" y="217202"/>
                    <a:pt x="135195" y="216214"/>
                    <a:pt x="135521" y="216049"/>
                  </a:cubicBezTo>
                  <a:cubicBezTo>
                    <a:pt x="135848" y="216049"/>
                    <a:pt x="136829" y="215719"/>
                    <a:pt x="136992" y="215554"/>
                  </a:cubicBezTo>
                  <a:cubicBezTo>
                    <a:pt x="137483" y="215225"/>
                    <a:pt x="137973" y="214895"/>
                    <a:pt x="137973" y="214236"/>
                  </a:cubicBezTo>
                  <a:cubicBezTo>
                    <a:pt x="137973" y="213412"/>
                    <a:pt x="137319" y="212918"/>
                    <a:pt x="136339" y="212753"/>
                  </a:cubicBezTo>
                  <a:cubicBezTo>
                    <a:pt x="136339" y="212753"/>
                    <a:pt x="135521" y="212423"/>
                    <a:pt x="135031" y="212423"/>
                  </a:cubicBezTo>
                  <a:cubicBezTo>
                    <a:pt x="133234" y="212094"/>
                    <a:pt x="129638" y="211270"/>
                    <a:pt x="127187" y="210775"/>
                  </a:cubicBezTo>
                  <a:cubicBezTo>
                    <a:pt x="126207" y="210611"/>
                    <a:pt x="125553" y="210446"/>
                    <a:pt x="124899" y="210281"/>
                  </a:cubicBezTo>
                  <a:cubicBezTo>
                    <a:pt x="115421" y="208139"/>
                    <a:pt x="106269" y="204513"/>
                    <a:pt x="98098" y="198746"/>
                  </a:cubicBezTo>
                  <a:cubicBezTo>
                    <a:pt x="76200" y="183090"/>
                    <a:pt x="63127" y="156064"/>
                    <a:pt x="71788" y="128379"/>
                  </a:cubicBezTo>
                  <a:cubicBezTo>
                    <a:pt x="77998" y="108769"/>
                    <a:pt x="91398" y="99211"/>
                    <a:pt x="104145" y="96739"/>
                  </a:cubicBezTo>
                  <a:cubicBezTo>
                    <a:pt x="120487" y="93608"/>
                    <a:pt x="135521" y="102177"/>
                    <a:pt x="131763" y="116844"/>
                  </a:cubicBezTo>
                  <a:cubicBezTo>
                    <a:pt x="131599" y="117503"/>
                    <a:pt x="131273" y="117833"/>
                    <a:pt x="131109" y="117833"/>
                  </a:cubicBezTo>
                  <a:cubicBezTo>
                    <a:pt x="130782" y="117833"/>
                    <a:pt x="130455" y="117338"/>
                    <a:pt x="130455" y="117338"/>
                  </a:cubicBezTo>
                  <a:cubicBezTo>
                    <a:pt x="130455" y="117338"/>
                    <a:pt x="129965" y="115361"/>
                    <a:pt x="129312" y="114042"/>
                  </a:cubicBezTo>
                  <a:cubicBezTo>
                    <a:pt x="126533" y="108604"/>
                    <a:pt x="121141" y="106462"/>
                    <a:pt x="115584" y="106627"/>
                  </a:cubicBezTo>
                  <a:cubicBezTo>
                    <a:pt x="114767" y="106627"/>
                    <a:pt x="113950" y="106627"/>
                    <a:pt x="113133" y="106791"/>
                  </a:cubicBezTo>
                  <a:cubicBezTo>
                    <a:pt x="78978" y="111076"/>
                    <a:pt x="76854" y="157877"/>
                    <a:pt x="99896" y="179135"/>
                  </a:cubicBezTo>
                  <a:cubicBezTo>
                    <a:pt x="139117" y="215554"/>
                    <a:pt x="202360" y="194131"/>
                    <a:pt x="215270" y="142881"/>
                  </a:cubicBezTo>
                  <a:cubicBezTo>
                    <a:pt x="220663" y="124919"/>
                    <a:pt x="220009" y="103496"/>
                    <a:pt x="209551" y="80095"/>
                  </a:cubicBezTo>
                  <a:cubicBezTo>
                    <a:pt x="196967" y="51916"/>
                    <a:pt x="164447" y="30163"/>
                    <a:pt x="130782" y="32470"/>
                  </a:cubicBezTo>
                  <a:cubicBezTo>
                    <a:pt x="130455" y="32470"/>
                    <a:pt x="130129" y="32470"/>
                    <a:pt x="129802" y="32470"/>
                  </a:cubicBezTo>
                  <a:close/>
                  <a:moveTo>
                    <a:pt x="126125" y="0"/>
                  </a:moveTo>
                  <a:cubicBezTo>
                    <a:pt x="195829" y="0"/>
                    <a:pt x="252413" y="56457"/>
                    <a:pt x="252413" y="126207"/>
                  </a:cubicBezTo>
                  <a:cubicBezTo>
                    <a:pt x="252413" y="195957"/>
                    <a:pt x="195829" y="252413"/>
                    <a:pt x="126125" y="252413"/>
                  </a:cubicBezTo>
                  <a:cubicBezTo>
                    <a:pt x="56420" y="252413"/>
                    <a:pt x="0" y="195957"/>
                    <a:pt x="0" y="126207"/>
                  </a:cubicBezTo>
                  <a:cubicBezTo>
                    <a:pt x="0" y="56457"/>
                    <a:pt x="56420" y="0"/>
                    <a:pt x="126125" y="0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>
                <a:solidFill>
                  <a:sysClr val="windowText" lastClr="000000"/>
                </a:solidFill>
              </a:endParaRP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30C90425-B8E0-6A02-A2BE-214C67B944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382838" y="852488"/>
              <a:ext cx="112713" cy="142875"/>
            </a:xfrm>
            <a:custGeom>
              <a:avLst/>
              <a:gdLst>
                <a:gd name="T0" fmla="*/ 666 w 686"/>
                <a:gd name="T1" fmla="*/ 176 h 871"/>
                <a:gd name="T2" fmla="*/ 666 w 686"/>
                <a:gd name="T3" fmla="*/ 176 h 871"/>
                <a:gd name="T4" fmla="*/ 647 w 686"/>
                <a:gd name="T5" fmla="*/ 136 h 871"/>
                <a:gd name="T6" fmla="*/ 647 w 686"/>
                <a:gd name="T7" fmla="*/ 136 h 871"/>
                <a:gd name="T8" fmla="*/ 346 w 686"/>
                <a:gd name="T9" fmla="*/ 0 h 871"/>
                <a:gd name="T10" fmla="*/ 253 w 686"/>
                <a:gd name="T11" fmla="*/ 7 h 871"/>
                <a:gd name="T12" fmla="*/ 120 w 686"/>
                <a:gd name="T13" fmla="*/ 52 h 871"/>
                <a:gd name="T14" fmla="*/ 37 w 686"/>
                <a:gd name="T15" fmla="*/ 136 h 871"/>
                <a:gd name="T16" fmla="*/ 38 w 686"/>
                <a:gd name="T17" fmla="*/ 136 h 871"/>
                <a:gd name="T18" fmla="*/ 19 w 686"/>
                <a:gd name="T19" fmla="*/ 175 h 871"/>
                <a:gd name="T20" fmla="*/ 0 w 686"/>
                <a:gd name="T21" fmla="*/ 295 h 871"/>
                <a:gd name="T22" fmla="*/ 0 w 686"/>
                <a:gd name="T23" fmla="*/ 871 h 871"/>
                <a:gd name="T24" fmla="*/ 154 w 686"/>
                <a:gd name="T25" fmla="*/ 871 h 871"/>
                <a:gd name="T26" fmla="*/ 154 w 686"/>
                <a:gd name="T27" fmla="*/ 303 h 871"/>
                <a:gd name="T28" fmla="*/ 327 w 686"/>
                <a:gd name="T29" fmla="*/ 145 h 871"/>
                <a:gd name="T30" fmla="*/ 338 w 686"/>
                <a:gd name="T31" fmla="*/ 145 h 871"/>
                <a:gd name="T32" fmla="*/ 498 w 686"/>
                <a:gd name="T33" fmla="*/ 191 h 871"/>
                <a:gd name="T34" fmla="*/ 501 w 686"/>
                <a:gd name="T35" fmla="*/ 194 h 871"/>
                <a:gd name="T36" fmla="*/ 504 w 686"/>
                <a:gd name="T37" fmla="*/ 199 h 871"/>
                <a:gd name="T38" fmla="*/ 530 w 686"/>
                <a:gd name="T39" fmla="*/ 275 h 871"/>
                <a:gd name="T40" fmla="*/ 531 w 686"/>
                <a:gd name="T41" fmla="*/ 303 h 871"/>
                <a:gd name="T42" fmla="*/ 531 w 686"/>
                <a:gd name="T43" fmla="*/ 871 h 871"/>
                <a:gd name="T44" fmla="*/ 686 w 686"/>
                <a:gd name="T45" fmla="*/ 871 h 871"/>
                <a:gd name="T46" fmla="*/ 686 w 686"/>
                <a:gd name="T47" fmla="*/ 295 h 871"/>
                <a:gd name="T48" fmla="*/ 666 w 686"/>
                <a:gd name="T49" fmla="*/ 176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86" h="871">
                  <a:moveTo>
                    <a:pt x="666" y="176"/>
                  </a:moveTo>
                  <a:lnTo>
                    <a:pt x="666" y="176"/>
                  </a:lnTo>
                  <a:cubicBezTo>
                    <a:pt x="661" y="162"/>
                    <a:pt x="655" y="148"/>
                    <a:pt x="647" y="136"/>
                  </a:cubicBezTo>
                  <a:lnTo>
                    <a:pt x="647" y="136"/>
                  </a:lnTo>
                  <a:cubicBezTo>
                    <a:pt x="580" y="23"/>
                    <a:pt x="440" y="1"/>
                    <a:pt x="346" y="0"/>
                  </a:cubicBezTo>
                  <a:cubicBezTo>
                    <a:pt x="306" y="0"/>
                    <a:pt x="281" y="3"/>
                    <a:pt x="253" y="7"/>
                  </a:cubicBezTo>
                  <a:cubicBezTo>
                    <a:pt x="195" y="14"/>
                    <a:pt x="151" y="30"/>
                    <a:pt x="120" y="52"/>
                  </a:cubicBezTo>
                  <a:cubicBezTo>
                    <a:pt x="85" y="74"/>
                    <a:pt x="57" y="102"/>
                    <a:pt x="37" y="136"/>
                  </a:cubicBezTo>
                  <a:lnTo>
                    <a:pt x="38" y="136"/>
                  </a:lnTo>
                  <a:cubicBezTo>
                    <a:pt x="30" y="148"/>
                    <a:pt x="24" y="161"/>
                    <a:pt x="19" y="175"/>
                  </a:cubicBezTo>
                  <a:cubicBezTo>
                    <a:pt x="6" y="210"/>
                    <a:pt x="0" y="250"/>
                    <a:pt x="0" y="295"/>
                  </a:cubicBezTo>
                  <a:lnTo>
                    <a:pt x="0" y="871"/>
                  </a:lnTo>
                  <a:lnTo>
                    <a:pt x="154" y="871"/>
                  </a:lnTo>
                  <a:lnTo>
                    <a:pt x="154" y="303"/>
                  </a:lnTo>
                  <a:cubicBezTo>
                    <a:pt x="154" y="196"/>
                    <a:pt x="197" y="151"/>
                    <a:pt x="327" y="145"/>
                  </a:cubicBezTo>
                  <a:cubicBezTo>
                    <a:pt x="332" y="145"/>
                    <a:pt x="339" y="145"/>
                    <a:pt x="338" y="145"/>
                  </a:cubicBezTo>
                  <a:cubicBezTo>
                    <a:pt x="419" y="146"/>
                    <a:pt x="469" y="160"/>
                    <a:pt x="498" y="191"/>
                  </a:cubicBezTo>
                  <a:cubicBezTo>
                    <a:pt x="499" y="192"/>
                    <a:pt x="500" y="193"/>
                    <a:pt x="501" y="194"/>
                  </a:cubicBezTo>
                  <a:cubicBezTo>
                    <a:pt x="502" y="196"/>
                    <a:pt x="503" y="197"/>
                    <a:pt x="504" y="199"/>
                  </a:cubicBezTo>
                  <a:cubicBezTo>
                    <a:pt x="519" y="218"/>
                    <a:pt x="527" y="243"/>
                    <a:pt x="530" y="275"/>
                  </a:cubicBezTo>
                  <a:cubicBezTo>
                    <a:pt x="531" y="284"/>
                    <a:pt x="531" y="293"/>
                    <a:pt x="531" y="303"/>
                  </a:cubicBezTo>
                  <a:lnTo>
                    <a:pt x="531" y="871"/>
                  </a:lnTo>
                  <a:lnTo>
                    <a:pt x="686" y="871"/>
                  </a:lnTo>
                  <a:lnTo>
                    <a:pt x="686" y="295"/>
                  </a:lnTo>
                  <a:cubicBezTo>
                    <a:pt x="686" y="251"/>
                    <a:pt x="679" y="211"/>
                    <a:pt x="666" y="176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</p:grpSp>
    </p:spTree>
    <p:extLst>
      <p:ext uri="{BB962C8B-B14F-4D97-AF65-F5344CB8AC3E}">
        <p14:creationId xmlns:p14="http://schemas.microsoft.com/office/powerpoint/2010/main" val="23464023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ÆS_logo_POS_CMYK.pdf">
            <a:extLst>
              <a:ext uri="{FF2B5EF4-FFF2-40B4-BE49-F238E27FC236}">
                <a16:creationId xmlns:a16="http://schemas.microsoft.com/office/drawing/2014/main" id="{8279718C-33AA-1D63-F4AE-507BFFAAA5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" r="152"/>
          <a:stretch/>
        </p:blipFill>
        <p:spPr>
          <a:xfrm>
            <a:off x="4198901" y="3001824"/>
            <a:ext cx="3794197" cy="65467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340162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ugerdefineret layout">
    <p:bg>
      <p:bgPr>
        <a:solidFill>
          <a:srgbClr val="E0B3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3">
            <a:extLst>
              <a:ext uri="{FF2B5EF4-FFF2-40B4-BE49-F238E27FC236}">
                <a16:creationId xmlns:a16="http://schemas.microsoft.com/office/drawing/2014/main" id="{E6E6FBE5-FD89-5517-7C26-F9DBB9ADF36A}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477837" y="1958975"/>
            <a:ext cx="11234737" cy="2431435"/>
          </a:xfrm>
          <a:prstGeom prst="rect">
            <a:avLst/>
          </a:prstGeom>
          <a:noFill/>
          <a:ln w="12700">
            <a:miter lim="400000"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a-DK" sz="4800" kern="1200">
                <a:solidFill>
                  <a:srgbClr val="192B37"/>
                </a:solidFill>
                <a:latin typeface="+mj-lt"/>
                <a:ea typeface="IBM Plex Sans" panose="020B0503050203000203" pitchFamily="34" charset="0"/>
                <a:cs typeface="+mj-cs"/>
              </a:rPr>
              <a:t>Brug ikke masterlayouts, </a:t>
            </a:r>
            <a:br>
              <a:rPr lang="da-DK" sz="4800" kern="1200">
                <a:solidFill>
                  <a:srgbClr val="192B37"/>
                </a:solidFill>
                <a:latin typeface="+mj-lt"/>
                <a:ea typeface="IBM Plex Sans" panose="020B0503050203000203" pitchFamily="34" charset="0"/>
                <a:cs typeface="+mj-cs"/>
              </a:rPr>
            </a:br>
            <a:r>
              <a:rPr lang="da-DK" sz="4800" kern="1200">
                <a:solidFill>
                  <a:srgbClr val="192B37"/>
                </a:solidFill>
                <a:latin typeface="+mj-lt"/>
                <a:ea typeface="IBM Plex Sans" panose="020B0503050203000203" pitchFamily="34" charset="0"/>
                <a:cs typeface="+mj-cs"/>
              </a:rPr>
              <a:t>der ligger efter dette</a:t>
            </a:r>
          </a:p>
          <a:p>
            <a:pPr algn="ctr"/>
            <a:endParaRPr lang="da-DK" sz="1100" b="1">
              <a:solidFill>
                <a:srgbClr val="192B37"/>
              </a:solidFill>
            </a:endParaRPr>
          </a:p>
          <a:p>
            <a:pPr algn="ctr">
              <a:spcBef>
                <a:spcPts val="1800"/>
              </a:spcBef>
            </a:pPr>
            <a:r>
              <a:rPr lang="da-DK" sz="1800">
                <a:solidFill>
                  <a:srgbClr val="192B37"/>
                </a:solidFill>
              </a:rPr>
              <a:t>Slides i præsentationen efter denne er fra den præsentation, du har kopieret slides fra </a:t>
            </a:r>
            <a:br>
              <a:rPr lang="da-DK" sz="1800">
                <a:solidFill>
                  <a:schemeClr val="bg1"/>
                </a:solidFill>
              </a:rPr>
            </a:br>
            <a:r>
              <a:rPr lang="da-DK" sz="1800">
                <a:solidFill>
                  <a:srgbClr val="B94335"/>
                </a:solidFill>
              </a:rPr>
              <a:t>Slet layout fra masteren og brug et af de eksisterende layouts (før dette slide)</a:t>
            </a:r>
          </a:p>
        </p:txBody>
      </p:sp>
    </p:spTree>
    <p:extLst>
      <p:ext uri="{BB962C8B-B14F-4D97-AF65-F5344CB8AC3E}">
        <p14:creationId xmlns:p14="http://schemas.microsoft.com/office/powerpoint/2010/main" val="14892239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rgbClr val="192B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2C6E8-63BD-9AF0-C249-1557AAB880A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0263" y="2091640"/>
            <a:ext cx="4433887" cy="2519363"/>
          </a:xfrm>
        </p:spPr>
        <p:txBody>
          <a:bodyPr anchor="b"/>
          <a:lstStyle>
            <a:lvl1pPr algn="l">
              <a:defRPr sz="42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105BED-AEC6-7489-627D-C4BD36A6047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0263" y="4891991"/>
            <a:ext cx="4433887" cy="55879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200">
                <a:solidFill>
                  <a:schemeClr val="bg1"/>
                </a:solidFill>
                <a:latin typeface="IBM Plex Sans Medium" panose="020B060305020300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grpSp>
        <p:nvGrpSpPr>
          <p:cNvPr id="5" name="Gruppe 4">
            <a:extLst>
              <a:ext uri="{FF2B5EF4-FFF2-40B4-BE49-F238E27FC236}">
                <a16:creationId xmlns:a16="http://schemas.microsoft.com/office/drawing/2014/main" id="{3563AE1B-5A4D-8310-6D2B-405290F3DBBC}"/>
              </a:ext>
            </a:extLst>
          </p:cNvPr>
          <p:cNvGrpSpPr/>
          <p:nvPr/>
        </p:nvGrpSpPr>
        <p:grpSpPr>
          <a:xfrm>
            <a:off x="830263" y="777875"/>
            <a:ext cx="1665288" cy="287338"/>
            <a:chOff x="830263" y="777875"/>
            <a:chExt cx="1665288" cy="287338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4E4F3316-82CE-15A7-BD9A-2C61232B6C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0863" y="809625"/>
              <a:ext cx="119063" cy="188913"/>
            </a:xfrm>
            <a:custGeom>
              <a:avLst/>
              <a:gdLst>
                <a:gd name="T0" fmla="*/ 195 w 724"/>
                <a:gd name="T1" fmla="*/ 316 h 1151"/>
                <a:gd name="T2" fmla="*/ 195 w 724"/>
                <a:gd name="T3" fmla="*/ 316 h 1151"/>
                <a:gd name="T4" fmla="*/ 420 w 724"/>
                <a:gd name="T5" fmla="*/ 149 h 1151"/>
                <a:gd name="T6" fmla="*/ 622 w 724"/>
                <a:gd name="T7" fmla="*/ 180 h 1151"/>
                <a:gd name="T8" fmla="*/ 632 w 724"/>
                <a:gd name="T9" fmla="*/ 20 h 1151"/>
                <a:gd name="T10" fmla="*/ 430 w 724"/>
                <a:gd name="T11" fmla="*/ 0 h 1151"/>
                <a:gd name="T12" fmla="*/ 9 w 724"/>
                <a:gd name="T13" fmla="*/ 332 h 1151"/>
                <a:gd name="T14" fmla="*/ 522 w 724"/>
                <a:gd name="T15" fmla="*/ 787 h 1151"/>
                <a:gd name="T16" fmla="*/ 286 w 724"/>
                <a:gd name="T17" fmla="*/ 995 h 1151"/>
                <a:gd name="T18" fmla="*/ 47 w 724"/>
                <a:gd name="T19" fmla="*/ 947 h 1151"/>
                <a:gd name="T20" fmla="*/ 44 w 724"/>
                <a:gd name="T21" fmla="*/ 1112 h 1151"/>
                <a:gd name="T22" fmla="*/ 269 w 724"/>
                <a:gd name="T23" fmla="*/ 1151 h 1151"/>
                <a:gd name="T24" fmla="*/ 715 w 724"/>
                <a:gd name="T25" fmla="*/ 767 h 1151"/>
                <a:gd name="T26" fmla="*/ 195 w 724"/>
                <a:gd name="T27" fmla="*/ 316 h 1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24" h="1151">
                  <a:moveTo>
                    <a:pt x="195" y="316"/>
                  </a:moveTo>
                  <a:lnTo>
                    <a:pt x="195" y="316"/>
                  </a:lnTo>
                  <a:cubicBezTo>
                    <a:pt x="195" y="212"/>
                    <a:pt x="281" y="149"/>
                    <a:pt x="420" y="149"/>
                  </a:cubicBezTo>
                  <a:cubicBezTo>
                    <a:pt x="486" y="149"/>
                    <a:pt x="557" y="160"/>
                    <a:pt x="622" y="180"/>
                  </a:cubicBezTo>
                  <a:lnTo>
                    <a:pt x="632" y="20"/>
                  </a:lnTo>
                  <a:cubicBezTo>
                    <a:pt x="564" y="8"/>
                    <a:pt x="496" y="0"/>
                    <a:pt x="430" y="0"/>
                  </a:cubicBezTo>
                  <a:cubicBezTo>
                    <a:pt x="170" y="0"/>
                    <a:pt x="0" y="140"/>
                    <a:pt x="9" y="332"/>
                  </a:cubicBezTo>
                  <a:cubicBezTo>
                    <a:pt x="25" y="692"/>
                    <a:pt x="494" y="537"/>
                    <a:pt x="522" y="787"/>
                  </a:cubicBezTo>
                  <a:cubicBezTo>
                    <a:pt x="536" y="917"/>
                    <a:pt x="408" y="995"/>
                    <a:pt x="286" y="995"/>
                  </a:cubicBezTo>
                  <a:cubicBezTo>
                    <a:pt x="205" y="995"/>
                    <a:pt x="110" y="970"/>
                    <a:pt x="47" y="947"/>
                  </a:cubicBezTo>
                  <a:lnTo>
                    <a:pt x="44" y="1112"/>
                  </a:lnTo>
                  <a:cubicBezTo>
                    <a:pt x="109" y="1129"/>
                    <a:pt x="188" y="1151"/>
                    <a:pt x="269" y="1151"/>
                  </a:cubicBezTo>
                  <a:cubicBezTo>
                    <a:pt x="536" y="1151"/>
                    <a:pt x="724" y="972"/>
                    <a:pt x="715" y="767"/>
                  </a:cubicBezTo>
                  <a:cubicBezTo>
                    <a:pt x="699" y="418"/>
                    <a:pt x="195" y="539"/>
                    <a:pt x="195" y="316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0B33BE0E-FD6D-6A63-2CC9-C015658086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46313" y="852488"/>
              <a:ext cx="112713" cy="144463"/>
            </a:xfrm>
            <a:custGeom>
              <a:avLst/>
              <a:gdLst>
                <a:gd name="T0" fmla="*/ 154 w 686"/>
                <a:gd name="T1" fmla="*/ 387 h 881"/>
                <a:gd name="T2" fmla="*/ 154 w 686"/>
                <a:gd name="T3" fmla="*/ 387 h 881"/>
                <a:gd name="T4" fmla="*/ 154 w 686"/>
                <a:gd name="T5" fmla="*/ 303 h 881"/>
                <a:gd name="T6" fmla="*/ 354 w 686"/>
                <a:gd name="T7" fmla="*/ 145 h 881"/>
                <a:gd name="T8" fmla="*/ 525 w 686"/>
                <a:gd name="T9" fmla="*/ 218 h 881"/>
                <a:gd name="T10" fmla="*/ 531 w 686"/>
                <a:gd name="T11" fmla="*/ 263 h 881"/>
                <a:gd name="T12" fmla="*/ 365 w 686"/>
                <a:gd name="T13" fmla="*/ 387 h 881"/>
                <a:gd name="T14" fmla="*/ 154 w 686"/>
                <a:gd name="T15" fmla="*/ 387 h 881"/>
                <a:gd name="T16" fmla="*/ 154 w 686"/>
                <a:gd name="T17" fmla="*/ 387 h 881"/>
                <a:gd name="T18" fmla="*/ 546 w 686"/>
                <a:gd name="T19" fmla="*/ 664 h 881"/>
                <a:gd name="T20" fmla="*/ 546 w 686"/>
                <a:gd name="T21" fmla="*/ 664 h 881"/>
                <a:gd name="T22" fmla="*/ 342 w 686"/>
                <a:gd name="T23" fmla="*/ 737 h 881"/>
                <a:gd name="T24" fmla="*/ 154 w 686"/>
                <a:gd name="T25" fmla="*/ 578 h 881"/>
                <a:gd name="T26" fmla="*/ 154 w 686"/>
                <a:gd name="T27" fmla="*/ 525 h 881"/>
                <a:gd name="T28" fmla="*/ 375 w 686"/>
                <a:gd name="T29" fmla="*/ 525 h 881"/>
                <a:gd name="T30" fmla="*/ 686 w 686"/>
                <a:gd name="T31" fmla="*/ 262 h 881"/>
                <a:gd name="T32" fmla="*/ 618 w 686"/>
                <a:gd name="T33" fmla="*/ 83 h 881"/>
                <a:gd name="T34" fmla="*/ 351 w 686"/>
                <a:gd name="T35" fmla="*/ 0 h 881"/>
                <a:gd name="T36" fmla="*/ 254 w 686"/>
                <a:gd name="T37" fmla="*/ 6 h 881"/>
                <a:gd name="T38" fmla="*/ 120 w 686"/>
                <a:gd name="T39" fmla="*/ 52 h 881"/>
                <a:gd name="T40" fmla="*/ 19 w 686"/>
                <a:gd name="T41" fmla="*/ 175 h 881"/>
                <a:gd name="T42" fmla="*/ 0 w 686"/>
                <a:gd name="T43" fmla="*/ 295 h 881"/>
                <a:gd name="T44" fmla="*/ 0 w 686"/>
                <a:gd name="T45" fmla="*/ 587 h 881"/>
                <a:gd name="T46" fmla="*/ 342 w 686"/>
                <a:gd name="T47" fmla="*/ 881 h 881"/>
                <a:gd name="T48" fmla="*/ 656 w 686"/>
                <a:gd name="T49" fmla="*/ 753 h 881"/>
                <a:gd name="T50" fmla="*/ 546 w 686"/>
                <a:gd name="T51" fmla="*/ 664 h 8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86" h="881">
                  <a:moveTo>
                    <a:pt x="154" y="387"/>
                  </a:moveTo>
                  <a:lnTo>
                    <a:pt x="154" y="387"/>
                  </a:lnTo>
                  <a:lnTo>
                    <a:pt x="154" y="303"/>
                  </a:lnTo>
                  <a:cubicBezTo>
                    <a:pt x="154" y="189"/>
                    <a:pt x="202" y="145"/>
                    <a:pt x="354" y="145"/>
                  </a:cubicBezTo>
                  <a:cubicBezTo>
                    <a:pt x="506" y="145"/>
                    <a:pt x="519" y="198"/>
                    <a:pt x="525" y="218"/>
                  </a:cubicBezTo>
                  <a:cubicBezTo>
                    <a:pt x="529" y="231"/>
                    <a:pt x="531" y="247"/>
                    <a:pt x="531" y="263"/>
                  </a:cubicBezTo>
                  <a:cubicBezTo>
                    <a:pt x="531" y="372"/>
                    <a:pt x="447" y="387"/>
                    <a:pt x="365" y="387"/>
                  </a:cubicBezTo>
                  <a:lnTo>
                    <a:pt x="154" y="387"/>
                  </a:lnTo>
                  <a:lnTo>
                    <a:pt x="154" y="387"/>
                  </a:lnTo>
                  <a:close/>
                  <a:moveTo>
                    <a:pt x="546" y="664"/>
                  </a:moveTo>
                  <a:lnTo>
                    <a:pt x="546" y="664"/>
                  </a:lnTo>
                  <a:cubicBezTo>
                    <a:pt x="493" y="720"/>
                    <a:pt x="440" y="737"/>
                    <a:pt x="342" y="737"/>
                  </a:cubicBezTo>
                  <a:cubicBezTo>
                    <a:pt x="207" y="737"/>
                    <a:pt x="154" y="692"/>
                    <a:pt x="154" y="578"/>
                  </a:cubicBezTo>
                  <a:lnTo>
                    <a:pt x="154" y="525"/>
                  </a:lnTo>
                  <a:lnTo>
                    <a:pt x="375" y="525"/>
                  </a:lnTo>
                  <a:cubicBezTo>
                    <a:pt x="569" y="525"/>
                    <a:pt x="686" y="427"/>
                    <a:pt x="686" y="262"/>
                  </a:cubicBezTo>
                  <a:cubicBezTo>
                    <a:pt x="686" y="191"/>
                    <a:pt x="661" y="126"/>
                    <a:pt x="618" y="83"/>
                  </a:cubicBezTo>
                  <a:cubicBezTo>
                    <a:pt x="561" y="23"/>
                    <a:pt x="493" y="0"/>
                    <a:pt x="351" y="0"/>
                  </a:cubicBezTo>
                  <a:cubicBezTo>
                    <a:pt x="308" y="0"/>
                    <a:pt x="282" y="2"/>
                    <a:pt x="254" y="6"/>
                  </a:cubicBezTo>
                  <a:cubicBezTo>
                    <a:pt x="196" y="14"/>
                    <a:pt x="152" y="29"/>
                    <a:pt x="120" y="52"/>
                  </a:cubicBezTo>
                  <a:cubicBezTo>
                    <a:pt x="72" y="81"/>
                    <a:pt x="38" y="123"/>
                    <a:pt x="19" y="175"/>
                  </a:cubicBezTo>
                  <a:cubicBezTo>
                    <a:pt x="6" y="210"/>
                    <a:pt x="0" y="250"/>
                    <a:pt x="0" y="295"/>
                  </a:cubicBezTo>
                  <a:lnTo>
                    <a:pt x="0" y="587"/>
                  </a:lnTo>
                  <a:cubicBezTo>
                    <a:pt x="0" y="843"/>
                    <a:pt x="214" y="881"/>
                    <a:pt x="342" y="881"/>
                  </a:cubicBezTo>
                  <a:cubicBezTo>
                    <a:pt x="468" y="881"/>
                    <a:pt x="558" y="865"/>
                    <a:pt x="656" y="753"/>
                  </a:cubicBezTo>
                  <a:lnTo>
                    <a:pt x="546" y="664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9E4D8D36-92F3-5383-34AF-2B95BC3C96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87476" y="852488"/>
              <a:ext cx="111125" cy="144463"/>
            </a:xfrm>
            <a:custGeom>
              <a:avLst/>
              <a:gdLst>
                <a:gd name="T0" fmla="*/ 154 w 686"/>
                <a:gd name="T1" fmla="*/ 387 h 881"/>
                <a:gd name="T2" fmla="*/ 154 w 686"/>
                <a:gd name="T3" fmla="*/ 387 h 881"/>
                <a:gd name="T4" fmla="*/ 154 w 686"/>
                <a:gd name="T5" fmla="*/ 303 h 881"/>
                <a:gd name="T6" fmla="*/ 354 w 686"/>
                <a:gd name="T7" fmla="*/ 145 h 881"/>
                <a:gd name="T8" fmla="*/ 525 w 686"/>
                <a:gd name="T9" fmla="*/ 218 h 881"/>
                <a:gd name="T10" fmla="*/ 531 w 686"/>
                <a:gd name="T11" fmla="*/ 263 h 881"/>
                <a:gd name="T12" fmla="*/ 365 w 686"/>
                <a:gd name="T13" fmla="*/ 387 h 881"/>
                <a:gd name="T14" fmla="*/ 154 w 686"/>
                <a:gd name="T15" fmla="*/ 387 h 881"/>
                <a:gd name="T16" fmla="*/ 154 w 686"/>
                <a:gd name="T17" fmla="*/ 387 h 881"/>
                <a:gd name="T18" fmla="*/ 546 w 686"/>
                <a:gd name="T19" fmla="*/ 664 h 881"/>
                <a:gd name="T20" fmla="*/ 546 w 686"/>
                <a:gd name="T21" fmla="*/ 664 h 881"/>
                <a:gd name="T22" fmla="*/ 342 w 686"/>
                <a:gd name="T23" fmla="*/ 737 h 881"/>
                <a:gd name="T24" fmla="*/ 154 w 686"/>
                <a:gd name="T25" fmla="*/ 578 h 881"/>
                <a:gd name="T26" fmla="*/ 154 w 686"/>
                <a:gd name="T27" fmla="*/ 525 h 881"/>
                <a:gd name="T28" fmla="*/ 375 w 686"/>
                <a:gd name="T29" fmla="*/ 525 h 881"/>
                <a:gd name="T30" fmla="*/ 686 w 686"/>
                <a:gd name="T31" fmla="*/ 262 h 881"/>
                <a:gd name="T32" fmla="*/ 618 w 686"/>
                <a:gd name="T33" fmla="*/ 83 h 881"/>
                <a:gd name="T34" fmla="*/ 351 w 686"/>
                <a:gd name="T35" fmla="*/ 0 h 881"/>
                <a:gd name="T36" fmla="*/ 254 w 686"/>
                <a:gd name="T37" fmla="*/ 6 h 881"/>
                <a:gd name="T38" fmla="*/ 120 w 686"/>
                <a:gd name="T39" fmla="*/ 52 h 881"/>
                <a:gd name="T40" fmla="*/ 19 w 686"/>
                <a:gd name="T41" fmla="*/ 175 h 881"/>
                <a:gd name="T42" fmla="*/ 0 w 686"/>
                <a:gd name="T43" fmla="*/ 295 h 881"/>
                <a:gd name="T44" fmla="*/ 0 w 686"/>
                <a:gd name="T45" fmla="*/ 587 h 881"/>
                <a:gd name="T46" fmla="*/ 342 w 686"/>
                <a:gd name="T47" fmla="*/ 881 h 881"/>
                <a:gd name="T48" fmla="*/ 656 w 686"/>
                <a:gd name="T49" fmla="*/ 753 h 881"/>
                <a:gd name="T50" fmla="*/ 546 w 686"/>
                <a:gd name="T51" fmla="*/ 664 h 8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86" h="881">
                  <a:moveTo>
                    <a:pt x="154" y="387"/>
                  </a:moveTo>
                  <a:lnTo>
                    <a:pt x="154" y="387"/>
                  </a:lnTo>
                  <a:lnTo>
                    <a:pt x="154" y="303"/>
                  </a:lnTo>
                  <a:cubicBezTo>
                    <a:pt x="154" y="189"/>
                    <a:pt x="202" y="145"/>
                    <a:pt x="354" y="145"/>
                  </a:cubicBezTo>
                  <a:cubicBezTo>
                    <a:pt x="506" y="145"/>
                    <a:pt x="519" y="198"/>
                    <a:pt x="525" y="218"/>
                  </a:cubicBezTo>
                  <a:cubicBezTo>
                    <a:pt x="529" y="231"/>
                    <a:pt x="531" y="247"/>
                    <a:pt x="531" y="263"/>
                  </a:cubicBezTo>
                  <a:cubicBezTo>
                    <a:pt x="531" y="372"/>
                    <a:pt x="447" y="387"/>
                    <a:pt x="365" y="387"/>
                  </a:cubicBezTo>
                  <a:lnTo>
                    <a:pt x="154" y="387"/>
                  </a:lnTo>
                  <a:lnTo>
                    <a:pt x="154" y="387"/>
                  </a:lnTo>
                  <a:close/>
                  <a:moveTo>
                    <a:pt x="546" y="664"/>
                  </a:moveTo>
                  <a:lnTo>
                    <a:pt x="546" y="664"/>
                  </a:lnTo>
                  <a:cubicBezTo>
                    <a:pt x="493" y="720"/>
                    <a:pt x="440" y="737"/>
                    <a:pt x="342" y="737"/>
                  </a:cubicBezTo>
                  <a:cubicBezTo>
                    <a:pt x="207" y="737"/>
                    <a:pt x="154" y="692"/>
                    <a:pt x="154" y="578"/>
                  </a:cubicBezTo>
                  <a:lnTo>
                    <a:pt x="154" y="525"/>
                  </a:lnTo>
                  <a:lnTo>
                    <a:pt x="375" y="525"/>
                  </a:lnTo>
                  <a:cubicBezTo>
                    <a:pt x="569" y="525"/>
                    <a:pt x="686" y="427"/>
                    <a:pt x="686" y="262"/>
                  </a:cubicBezTo>
                  <a:cubicBezTo>
                    <a:pt x="686" y="191"/>
                    <a:pt x="661" y="126"/>
                    <a:pt x="618" y="83"/>
                  </a:cubicBezTo>
                  <a:cubicBezTo>
                    <a:pt x="561" y="23"/>
                    <a:pt x="493" y="0"/>
                    <a:pt x="351" y="0"/>
                  </a:cubicBezTo>
                  <a:cubicBezTo>
                    <a:pt x="308" y="0"/>
                    <a:pt x="282" y="2"/>
                    <a:pt x="254" y="6"/>
                  </a:cubicBezTo>
                  <a:cubicBezTo>
                    <a:pt x="196" y="14"/>
                    <a:pt x="151" y="29"/>
                    <a:pt x="120" y="52"/>
                  </a:cubicBezTo>
                  <a:cubicBezTo>
                    <a:pt x="72" y="81"/>
                    <a:pt x="38" y="123"/>
                    <a:pt x="19" y="175"/>
                  </a:cubicBezTo>
                  <a:cubicBezTo>
                    <a:pt x="6" y="210"/>
                    <a:pt x="0" y="250"/>
                    <a:pt x="0" y="295"/>
                  </a:cubicBezTo>
                  <a:lnTo>
                    <a:pt x="0" y="587"/>
                  </a:lnTo>
                  <a:cubicBezTo>
                    <a:pt x="0" y="843"/>
                    <a:pt x="214" y="881"/>
                    <a:pt x="342" y="881"/>
                  </a:cubicBezTo>
                  <a:cubicBezTo>
                    <a:pt x="468" y="881"/>
                    <a:pt x="558" y="865"/>
                    <a:pt x="656" y="753"/>
                  </a:cubicBezTo>
                  <a:lnTo>
                    <a:pt x="546" y="664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8757374E-019C-5CF3-7D72-76E3074308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55801" y="852488"/>
              <a:ext cx="112713" cy="144463"/>
            </a:xfrm>
            <a:custGeom>
              <a:avLst/>
              <a:gdLst>
                <a:gd name="T0" fmla="*/ 532 w 687"/>
                <a:gd name="T1" fmla="*/ 494 h 881"/>
                <a:gd name="T2" fmla="*/ 532 w 687"/>
                <a:gd name="T3" fmla="*/ 494 h 881"/>
                <a:gd name="T4" fmla="*/ 532 w 687"/>
                <a:gd name="T5" fmla="*/ 578 h 881"/>
                <a:gd name="T6" fmla="*/ 332 w 687"/>
                <a:gd name="T7" fmla="*/ 737 h 881"/>
                <a:gd name="T8" fmla="*/ 161 w 687"/>
                <a:gd name="T9" fmla="*/ 663 h 881"/>
                <a:gd name="T10" fmla="*/ 155 w 687"/>
                <a:gd name="T11" fmla="*/ 618 h 881"/>
                <a:gd name="T12" fmla="*/ 321 w 687"/>
                <a:gd name="T13" fmla="*/ 494 h 881"/>
                <a:gd name="T14" fmla="*/ 532 w 687"/>
                <a:gd name="T15" fmla="*/ 494 h 881"/>
                <a:gd name="T16" fmla="*/ 532 w 687"/>
                <a:gd name="T17" fmla="*/ 494 h 881"/>
                <a:gd name="T18" fmla="*/ 140 w 687"/>
                <a:gd name="T19" fmla="*/ 218 h 881"/>
                <a:gd name="T20" fmla="*/ 140 w 687"/>
                <a:gd name="T21" fmla="*/ 218 h 881"/>
                <a:gd name="T22" fmla="*/ 344 w 687"/>
                <a:gd name="T23" fmla="*/ 145 h 881"/>
                <a:gd name="T24" fmla="*/ 532 w 687"/>
                <a:gd name="T25" fmla="*/ 303 h 881"/>
                <a:gd name="T26" fmla="*/ 532 w 687"/>
                <a:gd name="T27" fmla="*/ 356 h 881"/>
                <a:gd name="T28" fmla="*/ 312 w 687"/>
                <a:gd name="T29" fmla="*/ 356 h 881"/>
                <a:gd name="T30" fmla="*/ 0 w 687"/>
                <a:gd name="T31" fmla="*/ 620 h 881"/>
                <a:gd name="T32" fmla="*/ 68 w 687"/>
                <a:gd name="T33" fmla="*/ 798 h 881"/>
                <a:gd name="T34" fmla="*/ 336 w 687"/>
                <a:gd name="T35" fmla="*/ 881 h 881"/>
                <a:gd name="T36" fmla="*/ 433 w 687"/>
                <a:gd name="T37" fmla="*/ 875 h 881"/>
                <a:gd name="T38" fmla="*/ 566 w 687"/>
                <a:gd name="T39" fmla="*/ 829 h 881"/>
                <a:gd name="T40" fmla="*/ 667 w 687"/>
                <a:gd name="T41" fmla="*/ 706 h 881"/>
                <a:gd name="T42" fmla="*/ 687 w 687"/>
                <a:gd name="T43" fmla="*/ 587 h 881"/>
                <a:gd name="T44" fmla="*/ 687 w 687"/>
                <a:gd name="T45" fmla="*/ 295 h 881"/>
                <a:gd name="T46" fmla="*/ 344 w 687"/>
                <a:gd name="T47" fmla="*/ 0 h 881"/>
                <a:gd name="T48" fmla="*/ 31 w 687"/>
                <a:gd name="T49" fmla="*/ 129 h 881"/>
                <a:gd name="T50" fmla="*/ 140 w 687"/>
                <a:gd name="T51" fmla="*/ 218 h 8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87" h="881">
                  <a:moveTo>
                    <a:pt x="532" y="494"/>
                  </a:moveTo>
                  <a:lnTo>
                    <a:pt x="532" y="494"/>
                  </a:lnTo>
                  <a:lnTo>
                    <a:pt x="532" y="578"/>
                  </a:lnTo>
                  <a:cubicBezTo>
                    <a:pt x="532" y="692"/>
                    <a:pt x="484" y="737"/>
                    <a:pt x="332" y="737"/>
                  </a:cubicBezTo>
                  <a:cubicBezTo>
                    <a:pt x="181" y="737"/>
                    <a:pt x="167" y="683"/>
                    <a:pt x="161" y="663"/>
                  </a:cubicBezTo>
                  <a:cubicBezTo>
                    <a:pt x="157" y="650"/>
                    <a:pt x="155" y="635"/>
                    <a:pt x="155" y="618"/>
                  </a:cubicBezTo>
                  <a:cubicBezTo>
                    <a:pt x="155" y="509"/>
                    <a:pt x="239" y="494"/>
                    <a:pt x="321" y="494"/>
                  </a:cubicBezTo>
                  <a:lnTo>
                    <a:pt x="532" y="494"/>
                  </a:lnTo>
                  <a:lnTo>
                    <a:pt x="532" y="494"/>
                  </a:lnTo>
                  <a:close/>
                  <a:moveTo>
                    <a:pt x="140" y="218"/>
                  </a:moveTo>
                  <a:lnTo>
                    <a:pt x="140" y="218"/>
                  </a:lnTo>
                  <a:cubicBezTo>
                    <a:pt x="193" y="161"/>
                    <a:pt x="247" y="145"/>
                    <a:pt x="344" y="145"/>
                  </a:cubicBezTo>
                  <a:cubicBezTo>
                    <a:pt x="479" y="145"/>
                    <a:pt x="532" y="189"/>
                    <a:pt x="532" y="303"/>
                  </a:cubicBezTo>
                  <a:lnTo>
                    <a:pt x="532" y="356"/>
                  </a:lnTo>
                  <a:lnTo>
                    <a:pt x="312" y="356"/>
                  </a:lnTo>
                  <a:cubicBezTo>
                    <a:pt x="117" y="356"/>
                    <a:pt x="0" y="454"/>
                    <a:pt x="0" y="620"/>
                  </a:cubicBezTo>
                  <a:cubicBezTo>
                    <a:pt x="0" y="690"/>
                    <a:pt x="25" y="756"/>
                    <a:pt x="68" y="798"/>
                  </a:cubicBezTo>
                  <a:cubicBezTo>
                    <a:pt x="126" y="858"/>
                    <a:pt x="193" y="881"/>
                    <a:pt x="336" y="881"/>
                  </a:cubicBezTo>
                  <a:cubicBezTo>
                    <a:pt x="378" y="881"/>
                    <a:pt x="404" y="879"/>
                    <a:pt x="433" y="875"/>
                  </a:cubicBezTo>
                  <a:cubicBezTo>
                    <a:pt x="491" y="867"/>
                    <a:pt x="535" y="852"/>
                    <a:pt x="566" y="829"/>
                  </a:cubicBezTo>
                  <a:cubicBezTo>
                    <a:pt x="614" y="800"/>
                    <a:pt x="648" y="758"/>
                    <a:pt x="667" y="706"/>
                  </a:cubicBezTo>
                  <a:cubicBezTo>
                    <a:pt x="680" y="671"/>
                    <a:pt x="687" y="631"/>
                    <a:pt x="687" y="587"/>
                  </a:cubicBezTo>
                  <a:lnTo>
                    <a:pt x="687" y="295"/>
                  </a:lnTo>
                  <a:cubicBezTo>
                    <a:pt x="687" y="38"/>
                    <a:pt x="472" y="0"/>
                    <a:pt x="344" y="0"/>
                  </a:cubicBezTo>
                  <a:cubicBezTo>
                    <a:pt x="219" y="0"/>
                    <a:pt x="129" y="17"/>
                    <a:pt x="31" y="129"/>
                  </a:cubicBezTo>
                  <a:lnTo>
                    <a:pt x="140" y="218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5C95B4E-A8EF-E6AC-7278-5C6C31677C3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8551" y="811213"/>
              <a:ext cx="28575" cy="184150"/>
            </a:xfrm>
            <a:custGeom>
              <a:avLst/>
              <a:gdLst>
                <a:gd name="T0" fmla="*/ 0 w 177"/>
                <a:gd name="T1" fmla="*/ 0 h 1118"/>
                <a:gd name="T2" fmla="*/ 0 w 177"/>
                <a:gd name="T3" fmla="*/ 0 h 1118"/>
                <a:gd name="T4" fmla="*/ 177 w 177"/>
                <a:gd name="T5" fmla="*/ 0 h 1118"/>
                <a:gd name="T6" fmla="*/ 177 w 177"/>
                <a:gd name="T7" fmla="*/ 1118 h 1118"/>
                <a:gd name="T8" fmla="*/ 0 w 177"/>
                <a:gd name="T9" fmla="*/ 1118 h 1118"/>
                <a:gd name="T10" fmla="*/ 0 w 177"/>
                <a:gd name="T11" fmla="*/ 0 h 1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7" h="1118">
                  <a:moveTo>
                    <a:pt x="0" y="0"/>
                  </a:moveTo>
                  <a:lnTo>
                    <a:pt x="0" y="0"/>
                  </a:lnTo>
                  <a:lnTo>
                    <a:pt x="177" y="0"/>
                  </a:lnTo>
                  <a:lnTo>
                    <a:pt x="177" y="1118"/>
                  </a:lnTo>
                  <a:lnTo>
                    <a:pt x="0" y="11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75E6AA3D-0B57-42D4-878A-A803D0F2C1D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93913" y="852488"/>
              <a:ext cx="133350" cy="212725"/>
            </a:xfrm>
            <a:custGeom>
              <a:avLst/>
              <a:gdLst>
                <a:gd name="T0" fmla="*/ 367 w 816"/>
                <a:gd name="T1" fmla="*/ 133 h 1290"/>
                <a:gd name="T2" fmla="*/ 367 w 816"/>
                <a:gd name="T3" fmla="*/ 133 h 1290"/>
                <a:gd name="T4" fmla="*/ 552 w 816"/>
                <a:gd name="T5" fmla="*/ 310 h 1290"/>
                <a:gd name="T6" fmla="*/ 365 w 816"/>
                <a:gd name="T7" fmla="*/ 483 h 1290"/>
                <a:gd name="T8" fmla="*/ 176 w 816"/>
                <a:gd name="T9" fmla="*/ 309 h 1290"/>
                <a:gd name="T10" fmla="*/ 367 w 816"/>
                <a:gd name="T11" fmla="*/ 133 h 1290"/>
                <a:gd name="T12" fmla="*/ 367 w 816"/>
                <a:gd name="T13" fmla="*/ 133 h 1290"/>
                <a:gd name="T14" fmla="*/ 501 w 816"/>
                <a:gd name="T15" fmla="*/ 714 h 1290"/>
                <a:gd name="T16" fmla="*/ 501 w 816"/>
                <a:gd name="T17" fmla="*/ 714 h 1290"/>
                <a:gd name="T18" fmla="*/ 358 w 816"/>
                <a:gd name="T19" fmla="*/ 725 h 1290"/>
                <a:gd name="T20" fmla="*/ 218 w 816"/>
                <a:gd name="T21" fmla="*/ 663 h 1290"/>
                <a:gd name="T22" fmla="*/ 267 w 816"/>
                <a:gd name="T23" fmla="*/ 601 h 1290"/>
                <a:gd name="T24" fmla="*/ 363 w 816"/>
                <a:gd name="T25" fmla="*/ 609 h 1290"/>
                <a:gd name="T26" fmla="*/ 726 w 816"/>
                <a:gd name="T27" fmla="*/ 299 h 1290"/>
                <a:gd name="T28" fmla="*/ 683 w 816"/>
                <a:gd name="T29" fmla="*/ 148 h 1290"/>
                <a:gd name="T30" fmla="*/ 805 w 816"/>
                <a:gd name="T31" fmla="*/ 147 h 1290"/>
                <a:gd name="T32" fmla="*/ 805 w 816"/>
                <a:gd name="T33" fmla="*/ 1 h 1290"/>
                <a:gd name="T34" fmla="*/ 754 w 816"/>
                <a:gd name="T35" fmla="*/ 0 h 1290"/>
                <a:gd name="T36" fmla="*/ 748 w 816"/>
                <a:gd name="T37" fmla="*/ 0 h 1290"/>
                <a:gd name="T38" fmla="*/ 736 w 816"/>
                <a:gd name="T39" fmla="*/ 0 h 1290"/>
                <a:gd name="T40" fmla="*/ 648 w 816"/>
                <a:gd name="T41" fmla="*/ 6 h 1290"/>
                <a:gd name="T42" fmla="*/ 568 w 816"/>
                <a:gd name="T43" fmla="*/ 39 h 1290"/>
                <a:gd name="T44" fmla="*/ 519 w 816"/>
                <a:gd name="T45" fmla="*/ 20 h 1290"/>
                <a:gd name="T46" fmla="*/ 375 w 816"/>
                <a:gd name="T47" fmla="*/ 0 h 1290"/>
                <a:gd name="T48" fmla="*/ 0 w 816"/>
                <a:gd name="T49" fmla="*/ 326 h 1290"/>
                <a:gd name="T50" fmla="*/ 125 w 816"/>
                <a:gd name="T51" fmla="*/ 562 h 1290"/>
                <a:gd name="T52" fmla="*/ 24 w 816"/>
                <a:gd name="T53" fmla="*/ 707 h 1290"/>
                <a:gd name="T54" fmla="*/ 115 w 816"/>
                <a:gd name="T55" fmla="*/ 860 h 1290"/>
                <a:gd name="T56" fmla="*/ 315 w 816"/>
                <a:gd name="T57" fmla="*/ 874 h 1290"/>
                <a:gd name="T58" fmla="*/ 459 w 816"/>
                <a:gd name="T59" fmla="*/ 856 h 1290"/>
                <a:gd name="T60" fmla="*/ 633 w 816"/>
                <a:gd name="T61" fmla="*/ 976 h 1290"/>
                <a:gd name="T62" fmla="*/ 381 w 816"/>
                <a:gd name="T63" fmla="*/ 1152 h 1290"/>
                <a:gd name="T64" fmla="*/ 150 w 816"/>
                <a:gd name="T65" fmla="*/ 1021 h 1290"/>
                <a:gd name="T66" fmla="*/ 149 w 816"/>
                <a:gd name="T67" fmla="*/ 999 h 1290"/>
                <a:gd name="T68" fmla="*/ 13 w 816"/>
                <a:gd name="T69" fmla="*/ 999 h 1290"/>
                <a:gd name="T70" fmla="*/ 15 w 816"/>
                <a:gd name="T71" fmla="*/ 1048 h 1290"/>
                <a:gd name="T72" fmla="*/ 369 w 816"/>
                <a:gd name="T73" fmla="*/ 1283 h 1290"/>
                <a:gd name="T74" fmla="*/ 811 w 816"/>
                <a:gd name="T75" fmla="*/ 947 h 1290"/>
                <a:gd name="T76" fmla="*/ 501 w 816"/>
                <a:gd name="T77" fmla="*/ 714 h 1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16" h="1290">
                  <a:moveTo>
                    <a:pt x="367" y="133"/>
                  </a:moveTo>
                  <a:lnTo>
                    <a:pt x="367" y="133"/>
                  </a:lnTo>
                  <a:cubicBezTo>
                    <a:pt x="483" y="133"/>
                    <a:pt x="552" y="175"/>
                    <a:pt x="552" y="310"/>
                  </a:cubicBezTo>
                  <a:cubicBezTo>
                    <a:pt x="552" y="437"/>
                    <a:pt x="478" y="483"/>
                    <a:pt x="365" y="483"/>
                  </a:cubicBezTo>
                  <a:cubicBezTo>
                    <a:pt x="227" y="483"/>
                    <a:pt x="176" y="437"/>
                    <a:pt x="176" y="309"/>
                  </a:cubicBezTo>
                  <a:cubicBezTo>
                    <a:pt x="176" y="193"/>
                    <a:pt x="231" y="133"/>
                    <a:pt x="367" y="133"/>
                  </a:cubicBezTo>
                  <a:lnTo>
                    <a:pt x="367" y="133"/>
                  </a:lnTo>
                  <a:close/>
                  <a:moveTo>
                    <a:pt x="501" y="714"/>
                  </a:moveTo>
                  <a:lnTo>
                    <a:pt x="501" y="714"/>
                  </a:lnTo>
                  <a:lnTo>
                    <a:pt x="358" y="725"/>
                  </a:lnTo>
                  <a:cubicBezTo>
                    <a:pt x="252" y="741"/>
                    <a:pt x="216" y="730"/>
                    <a:pt x="218" y="663"/>
                  </a:cubicBezTo>
                  <a:cubicBezTo>
                    <a:pt x="219" y="639"/>
                    <a:pt x="233" y="614"/>
                    <a:pt x="267" y="601"/>
                  </a:cubicBezTo>
                  <a:cubicBezTo>
                    <a:pt x="292" y="606"/>
                    <a:pt x="331" y="609"/>
                    <a:pt x="363" y="609"/>
                  </a:cubicBezTo>
                  <a:cubicBezTo>
                    <a:pt x="599" y="609"/>
                    <a:pt x="726" y="481"/>
                    <a:pt x="726" y="299"/>
                  </a:cubicBezTo>
                  <a:cubicBezTo>
                    <a:pt x="726" y="250"/>
                    <a:pt x="711" y="196"/>
                    <a:pt x="683" y="148"/>
                  </a:cubicBezTo>
                  <a:cubicBezTo>
                    <a:pt x="712" y="143"/>
                    <a:pt x="755" y="141"/>
                    <a:pt x="805" y="147"/>
                  </a:cubicBezTo>
                  <a:lnTo>
                    <a:pt x="805" y="1"/>
                  </a:lnTo>
                  <a:cubicBezTo>
                    <a:pt x="789" y="0"/>
                    <a:pt x="772" y="0"/>
                    <a:pt x="754" y="0"/>
                  </a:cubicBezTo>
                  <a:lnTo>
                    <a:pt x="748" y="0"/>
                  </a:lnTo>
                  <a:lnTo>
                    <a:pt x="736" y="0"/>
                  </a:lnTo>
                  <a:cubicBezTo>
                    <a:pt x="706" y="0"/>
                    <a:pt x="677" y="2"/>
                    <a:pt x="648" y="6"/>
                  </a:cubicBezTo>
                  <a:cubicBezTo>
                    <a:pt x="610" y="11"/>
                    <a:pt x="588" y="21"/>
                    <a:pt x="568" y="39"/>
                  </a:cubicBezTo>
                  <a:cubicBezTo>
                    <a:pt x="557" y="33"/>
                    <a:pt x="531" y="23"/>
                    <a:pt x="519" y="20"/>
                  </a:cubicBezTo>
                  <a:cubicBezTo>
                    <a:pt x="491" y="15"/>
                    <a:pt x="426" y="0"/>
                    <a:pt x="375" y="0"/>
                  </a:cubicBezTo>
                  <a:cubicBezTo>
                    <a:pt x="135" y="0"/>
                    <a:pt x="0" y="148"/>
                    <a:pt x="0" y="326"/>
                  </a:cubicBezTo>
                  <a:cubicBezTo>
                    <a:pt x="0" y="430"/>
                    <a:pt x="43" y="516"/>
                    <a:pt x="125" y="562"/>
                  </a:cubicBezTo>
                  <a:cubicBezTo>
                    <a:pt x="66" y="587"/>
                    <a:pt x="24" y="646"/>
                    <a:pt x="24" y="707"/>
                  </a:cubicBezTo>
                  <a:cubicBezTo>
                    <a:pt x="24" y="778"/>
                    <a:pt x="63" y="836"/>
                    <a:pt x="115" y="860"/>
                  </a:cubicBezTo>
                  <a:cubicBezTo>
                    <a:pt x="192" y="895"/>
                    <a:pt x="315" y="874"/>
                    <a:pt x="315" y="874"/>
                  </a:cubicBezTo>
                  <a:lnTo>
                    <a:pt x="459" y="856"/>
                  </a:lnTo>
                  <a:cubicBezTo>
                    <a:pt x="554" y="844"/>
                    <a:pt x="631" y="904"/>
                    <a:pt x="633" y="976"/>
                  </a:cubicBezTo>
                  <a:cubicBezTo>
                    <a:pt x="636" y="1067"/>
                    <a:pt x="538" y="1152"/>
                    <a:pt x="381" y="1152"/>
                  </a:cubicBezTo>
                  <a:cubicBezTo>
                    <a:pt x="176" y="1152"/>
                    <a:pt x="152" y="1110"/>
                    <a:pt x="150" y="1021"/>
                  </a:cubicBezTo>
                  <a:cubicBezTo>
                    <a:pt x="149" y="1016"/>
                    <a:pt x="149" y="1004"/>
                    <a:pt x="149" y="999"/>
                  </a:cubicBezTo>
                  <a:lnTo>
                    <a:pt x="13" y="999"/>
                  </a:lnTo>
                  <a:cubicBezTo>
                    <a:pt x="13" y="999"/>
                    <a:pt x="14" y="1031"/>
                    <a:pt x="15" y="1048"/>
                  </a:cubicBezTo>
                  <a:cubicBezTo>
                    <a:pt x="20" y="1210"/>
                    <a:pt x="149" y="1290"/>
                    <a:pt x="369" y="1283"/>
                  </a:cubicBezTo>
                  <a:cubicBezTo>
                    <a:pt x="638" y="1275"/>
                    <a:pt x="816" y="1126"/>
                    <a:pt x="811" y="947"/>
                  </a:cubicBezTo>
                  <a:cubicBezTo>
                    <a:pt x="806" y="790"/>
                    <a:pt x="684" y="708"/>
                    <a:pt x="501" y="714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37F632B-732C-FF91-16E2-E0EE64EBF18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8576" y="852488"/>
              <a:ext cx="69850" cy="142875"/>
            </a:xfrm>
            <a:custGeom>
              <a:avLst/>
              <a:gdLst>
                <a:gd name="T0" fmla="*/ 355 w 426"/>
                <a:gd name="T1" fmla="*/ 1 h 870"/>
                <a:gd name="T2" fmla="*/ 355 w 426"/>
                <a:gd name="T3" fmla="*/ 1 h 870"/>
                <a:gd name="T4" fmla="*/ 263 w 426"/>
                <a:gd name="T5" fmla="*/ 7 h 870"/>
                <a:gd name="T6" fmla="*/ 125 w 426"/>
                <a:gd name="T7" fmla="*/ 54 h 870"/>
                <a:gd name="T8" fmla="*/ 21 w 426"/>
                <a:gd name="T9" fmla="*/ 182 h 870"/>
                <a:gd name="T10" fmla="*/ 0 w 426"/>
                <a:gd name="T11" fmla="*/ 306 h 870"/>
                <a:gd name="T12" fmla="*/ 0 w 426"/>
                <a:gd name="T13" fmla="*/ 870 h 870"/>
                <a:gd name="T14" fmla="*/ 160 w 426"/>
                <a:gd name="T15" fmla="*/ 870 h 870"/>
                <a:gd name="T16" fmla="*/ 160 w 426"/>
                <a:gd name="T17" fmla="*/ 314 h 870"/>
                <a:gd name="T18" fmla="*/ 354 w 426"/>
                <a:gd name="T19" fmla="*/ 151 h 870"/>
                <a:gd name="T20" fmla="*/ 426 w 426"/>
                <a:gd name="T21" fmla="*/ 153 h 870"/>
                <a:gd name="T22" fmla="*/ 426 w 426"/>
                <a:gd name="T23" fmla="*/ 2 h 870"/>
                <a:gd name="T24" fmla="*/ 355 w 426"/>
                <a:gd name="T25" fmla="*/ 1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26" h="870">
                  <a:moveTo>
                    <a:pt x="355" y="1"/>
                  </a:moveTo>
                  <a:lnTo>
                    <a:pt x="355" y="1"/>
                  </a:lnTo>
                  <a:cubicBezTo>
                    <a:pt x="323" y="1"/>
                    <a:pt x="293" y="3"/>
                    <a:pt x="263" y="7"/>
                  </a:cubicBezTo>
                  <a:cubicBezTo>
                    <a:pt x="203" y="15"/>
                    <a:pt x="158" y="31"/>
                    <a:pt x="125" y="54"/>
                  </a:cubicBezTo>
                  <a:cubicBezTo>
                    <a:pt x="76" y="85"/>
                    <a:pt x="40" y="128"/>
                    <a:pt x="21" y="182"/>
                  </a:cubicBezTo>
                  <a:cubicBezTo>
                    <a:pt x="7" y="218"/>
                    <a:pt x="0" y="260"/>
                    <a:pt x="0" y="306"/>
                  </a:cubicBezTo>
                  <a:lnTo>
                    <a:pt x="0" y="870"/>
                  </a:lnTo>
                  <a:lnTo>
                    <a:pt x="160" y="870"/>
                  </a:lnTo>
                  <a:lnTo>
                    <a:pt x="160" y="314"/>
                  </a:lnTo>
                  <a:cubicBezTo>
                    <a:pt x="160" y="196"/>
                    <a:pt x="215" y="151"/>
                    <a:pt x="354" y="151"/>
                  </a:cubicBezTo>
                  <a:cubicBezTo>
                    <a:pt x="354" y="151"/>
                    <a:pt x="393" y="149"/>
                    <a:pt x="426" y="153"/>
                  </a:cubicBezTo>
                  <a:lnTo>
                    <a:pt x="426" y="2"/>
                  </a:lnTo>
                  <a:cubicBezTo>
                    <a:pt x="401" y="0"/>
                    <a:pt x="355" y="1"/>
                    <a:pt x="355" y="1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2417F9BA-9727-043C-D9E6-169DC3D8F63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57288" y="811213"/>
              <a:ext cx="112713" cy="185738"/>
            </a:xfrm>
            <a:custGeom>
              <a:avLst/>
              <a:gdLst>
                <a:gd name="T0" fmla="*/ 499 w 686"/>
                <a:gd name="T1" fmla="*/ 440 h 1129"/>
                <a:gd name="T2" fmla="*/ 499 w 686"/>
                <a:gd name="T3" fmla="*/ 440 h 1129"/>
                <a:gd name="T4" fmla="*/ 514 w 686"/>
                <a:gd name="T5" fmla="*/ 462 h 1129"/>
                <a:gd name="T6" fmla="*/ 532 w 686"/>
                <a:gd name="T7" fmla="*/ 551 h 1129"/>
                <a:gd name="T8" fmla="*/ 532 w 686"/>
                <a:gd name="T9" fmla="*/ 826 h 1129"/>
                <a:gd name="T10" fmla="*/ 343 w 686"/>
                <a:gd name="T11" fmla="*/ 984 h 1129"/>
                <a:gd name="T12" fmla="*/ 155 w 686"/>
                <a:gd name="T13" fmla="*/ 826 h 1129"/>
                <a:gd name="T14" fmla="*/ 155 w 686"/>
                <a:gd name="T15" fmla="*/ 551 h 1129"/>
                <a:gd name="T16" fmla="*/ 186 w 686"/>
                <a:gd name="T17" fmla="*/ 440 h 1129"/>
                <a:gd name="T18" fmla="*/ 499 w 686"/>
                <a:gd name="T19" fmla="*/ 440 h 1129"/>
                <a:gd name="T20" fmla="*/ 499 w 686"/>
                <a:gd name="T21" fmla="*/ 440 h 1129"/>
                <a:gd name="T22" fmla="*/ 514 w 686"/>
                <a:gd name="T23" fmla="*/ 0 h 1129"/>
                <a:gd name="T24" fmla="*/ 514 w 686"/>
                <a:gd name="T25" fmla="*/ 0 h 1129"/>
                <a:gd name="T26" fmla="*/ 514 w 686"/>
                <a:gd name="T27" fmla="*/ 274 h 1129"/>
                <a:gd name="T28" fmla="*/ 342 w 686"/>
                <a:gd name="T29" fmla="*/ 248 h 1129"/>
                <a:gd name="T30" fmla="*/ 0 w 686"/>
                <a:gd name="T31" fmla="*/ 543 h 1129"/>
                <a:gd name="T32" fmla="*/ 0 w 686"/>
                <a:gd name="T33" fmla="*/ 855 h 1129"/>
                <a:gd name="T34" fmla="*/ 74 w 686"/>
                <a:gd name="T35" fmla="*/ 1040 h 1129"/>
                <a:gd name="T36" fmla="*/ 353 w 686"/>
                <a:gd name="T37" fmla="*/ 1129 h 1129"/>
                <a:gd name="T38" fmla="*/ 686 w 686"/>
                <a:gd name="T39" fmla="*/ 835 h 1129"/>
                <a:gd name="T40" fmla="*/ 686 w 686"/>
                <a:gd name="T41" fmla="*/ 0 h 1129"/>
                <a:gd name="T42" fmla="*/ 514 w 686"/>
                <a:gd name="T43" fmla="*/ 0 h 1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86" h="1129">
                  <a:moveTo>
                    <a:pt x="499" y="440"/>
                  </a:moveTo>
                  <a:lnTo>
                    <a:pt x="499" y="440"/>
                  </a:lnTo>
                  <a:cubicBezTo>
                    <a:pt x="505" y="447"/>
                    <a:pt x="510" y="454"/>
                    <a:pt x="514" y="462"/>
                  </a:cubicBezTo>
                  <a:cubicBezTo>
                    <a:pt x="526" y="485"/>
                    <a:pt x="532" y="514"/>
                    <a:pt x="532" y="551"/>
                  </a:cubicBezTo>
                  <a:lnTo>
                    <a:pt x="532" y="826"/>
                  </a:lnTo>
                  <a:cubicBezTo>
                    <a:pt x="532" y="939"/>
                    <a:pt x="480" y="984"/>
                    <a:pt x="343" y="984"/>
                  </a:cubicBezTo>
                  <a:cubicBezTo>
                    <a:pt x="206" y="984"/>
                    <a:pt x="159" y="937"/>
                    <a:pt x="155" y="826"/>
                  </a:cubicBezTo>
                  <a:cubicBezTo>
                    <a:pt x="150" y="704"/>
                    <a:pt x="152" y="605"/>
                    <a:pt x="155" y="551"/>
                  </a:cubicBezTo>
                  <a:cubicBezTo>
                    <a:pt x="157" y="502"/>
                    <a:pt x="164" y="466"/>
                    <a:pt x="186" y="440"/>
                  </a:cubicBezTo>
                  <a:cubicBezTo>
                    <a:pt x="236" y="381"/>
                    <a:pt x="430" y="371"/>
                    <a:pt x="499" y="440"/>
                  </a:cubicBezTo>
                  <a:lnTo>
                    <a:pt x="499" y="440"/>
                  </a:lnTo>
                  <a:close/>
                  <a:moveTo>
                    <a:pt x="514" y="0"/>
                  </a:moveTo>
                  <a:lnTo>
                    <a:pt x="514" y="0"/>
                  </a:lnTo>
                  <a:lnTo>
                    <a:pt x="514" y="274"/>
                  </a:lnTo>
                  <a:cubicBezTo>
                    <a:pt x="463" y="254"/>
                    <a:pt x="406" y="248"/>
                    <a:pt x="342" y="248"/>
                  </a:cubicBezTo>
                  <a:cubicBezTo>
                    <a:pt x="214" y="248"/>
                    <a:pt x="0" y="286"/>
                    <a:pt x="0" y="543"/>
                  </a:cubicBezTo>
                  <a:cubicBezTo>
                    <a:pt x="0" y="543"/>
                    <a:pt x="0" y="852"/>
                    <a:pt x="0" y="855"/>
                  </a:cubicBezTo>
                  <a:cubicBezTo>
                    <a:pt x="0" y="926"/>
                    <a:pt x="31" y="997"/>
                    <a:pt x="74" y="1040"/>
                  </a:cubicBezTo>
                  <a:cubicBezTo>
                    <a:pt x="122" y="1088"/>
                    <a:pt x="192" y="1129"/>
                    <a:pt x="353" y="1129"/>
                  </a:cubicBezTo>
                  <a:cubicBezTo>
                    <a:pt x="515" y="1129"/>
                    <a:pt x="686" y="1060"/>
                    <a:pt x="686" y="835"/>
                  </a:cubicBezTo>
                  <a:cubicBezTo>
                    <a:pt x="686" y="829"/>
                    <a:pt x="686" y="0"/>
                    <a:pt x="686" y="0"/>
                  </a:cubicBezTo>
                  <a:lnTo>
                    <a:pt x="514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08732C3D-2FC5-036F-AECF-D45075139FF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0263" y="811213"/>
              <a:ext cx="234950" cy="184150"/>
            </a:xfrm>
            <a:custGeom>
              <a:avLst/>
              <a:gdLst>
                <a:gd name="T0" fmla="*/ 512 w 1431"/>
                <a:gd name="T1" fmla="*/ 483 h 1118"/>
                <a:gd name="T2" fmla="*/ 512 w 1431"/>
                <a:gd name="T3" fmla="*/ 483 h 1118"/>
                <a:gd name="T4" fmla="*/ 594 w 1431"/>
                <a:gd name="T5" fmla="*/ 321 h 1118"/>
                <a:gd name="T6" fmla="*/ 796 w 1431"/>
                <a:gd name="T7" fmla="*/ 152 h 1118"/>
                <a:gd name="T8" fmla="*/ 842 w 1431"/>
                <a:gd name="T9" fmla="*/ 152 h 1118"/>
                <a:gd name="T10" fmla="*/ 842 w 1431"/>
                <a:gd name="T11" fmla="*/ 483 h 1118"/>
                <a:gd name="T12" fmla="*/ 512 w 1431"/>
                <a:gd name="T13" fmla="*/ 483 h 1118"/>
                <a:gd name="T14" fmla="*/ 512 w 1431"/>
                <a:gd name="T15" fmla="*/ 483 h 1118"/>
                <a:gd name="T16" fmla="*/ 1189 w 1431"/>
                <a:gd name="T17" fmla="*/ 964 h 1118"/>
                <a:gd name="T18" fmla="*/ 1189 w 1431"/>
                <a:gd name="T19" fmla="*/ 964 h 1118"/>
                <a:gd name="T20" fmla="*/ 1017 w 1431"/>
                <a:gd name="T21" fmla="*/ 829 h 1118"/>
                <a:gd name="T22" fmla="*/ 1017 w 1431"/>
                <a:gd name="T23" fmla="*/ 631 h 1118"/>
                <a:gd name="T24" fmla="*/ 1403 w 1431"/>
                <a:gd name="T25" fmla="*/ 631 h 1118"/>
                <a:gd name="T26" fmla="*/ 1403 w 1431"/>
                <a:gd name="T27" fmla="*/ 483 h 1118"/>
                <a:gd name="T28" fmla="*/ 1017 w 1431"/>
                <a:gd name="T29" fmla="*/ 483 h 1118"/>
                <a:gd name="T30" fmla="*/ 1017 w 1431"/>
                <a:gd name="T31" fmla="*/ 151 h 1118"/>
                <a:gd name="T32" fmla="*/ 1403 w 1431"/>
                <a:gd name="T33" fmla="*/ 151 h 1118"/>
                <a:gd name="T34" fmla="*/ 1403 w 1431"/>
                <a:gd name="T35" fmla="*/ 0 h 1118"/>
                <a:gd name="T36" fmla="*/ 803 w 1431"/>
                <a:gd name="T37" fmla="*/ 0 h 1118"/>
                <a:gd name="T38" fmla="*/ 443 w 1431"/>
                <a:gd name="T39" fmla="*/ 263 h 1118"/>
                <a:gd name="T40" fmla="*/ 0 w 1431"/>
                <a:gd name="T41" fmla="*/ 1118 h 1118"/>
                <a:gd name="T42" fmla="*/ 192 w 1431"/>
                <a:gd name="T43" fmla="*/ 1118 h 1118"/>
                <a:gd name="T44" fmla="*/ 440 w 1431"/>
                <a:gd name="T45" fmla="*/ 625 h 1118"/>
                <a:gd name="T46" fmla="*/ 842 w 1431"/>
                <a:gd name="T47" fmla="*/ 625 h 1118"/>
                <a:gd name="T48" fmla="*/ 842 w 1431"/>
                <a:gd name="T49" fmla="*/ 856 h 1118"/>
                <a:gd name="T50" fmla="*/ 909 w 1431"/>
                <a:gd name="T51" fmla="*/ 1035 h 1118"/>
                <a:gd name="T52" fmla="*/ 1107 w 1431"/>
                <a:gd name="T53" fmla="*/ 1118 h 1118"/>
                <a:gd name="T54" fmla="*/ 1431 w 1431"/>
                <a:gd name="T55" fmla="*/ 1118 h 1118"/>
                <a:gd name="T56" fmla="*/ 1431 w 1431"/>
                <a:gd name="T57" fmla="*/ 964 h 1118"/>
                <a:gd name="T58" fmla="*/ 1189 w 1431"/>
                <a:gd name="T59" fmla="*/ 964 h 1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431" h="1118">
                  <a:moveTo>
                    <a:pt x="512" y="483"/>
                  </a:moveTo>
                  <a:lnTo>
                    <a:pt x="512" y="483"/>
                  </a:lnTo>
                  <a:lnTo>
                    <a:pt x="594" y="321"/>
                  </a:lnTo>
                  <a:cubicBezTo>
                    <a:pt x="654" y="201"/>
                    <a:pt x="722" y="152"/>
                    <a:pt x="796" y="152"/>
                  </a:cubicBezTo>
                  <a:lnTo>
                    <a:pt x="842" y="152"/>
                  </a:lnTo>
                  <a:lnTo>
                    <a:pt x="842" y="483"/>
                  </a:lnTo>
                  <a:lnTo>
                    <a:pt x="512" y="483"/>
                  </a:lnTo>
                  <a:lnTo>
                    <a:pt x="512" y="483"/>
                  </a:lnTo>
                  <a:close/>
                  <a:moveTo>
                    <a:pt x="1189" y="964"/>
                  </a:moveTo>
                  <a:lnTo>
                    <a:pt x="1189" y="964"/>
                  </a:lnTo>
                  <a:cubicBezTo>
                    <a:pt x="1065" y="960"/>
                    <a:pt x="1022" y="922"/>
                    <a:pt x="1017" y="829"/>
                  </a:cubicBezTo>
                  <a:lnTo>
                    <a:pt x="1017" y="631"/>
                  </a:lnTo>
                  <a:lnTo>
                    <a:pt x="1403" y="631"/>
                  </a:lnTo>
                  <a:lnTo>
                    <a:pt x="1403" y="483"/>
                  </a:lnTo>
                  <a:lnTo>
                    <a:pt x="1017" y="483"/>
                  </a:lnTo>
                  <a:lnTo>
                    <a:pt x="1017" y="151"/>
                  </a:lnTo>
                  <a:lnTo>
                    <a:pt x="1403" y="151"/>
                  </a:lnTo>
                  <a:lnTo>
                    <a:pt x="1403" y="0"/>
                  </a:lnTo>
                  <a:lnTo>
                    <a:pt x="803" y="0"/>
                  </a:lnTo>
                  <a:cubicBezTo>
                    <a:pt x="628" y="3"/>
                    <a:pt x="544" y="68"/>
                    <a:pt x="443" y="263"/>
                  </a:cubicBezTo>
                  <a:lnTo>
                    <a:pt x="0" y="1118"/>
                  </a:lnTo>
                  <a:lnTo>
                    <a:pt x="192" y="1118"/>
                  </a:lnTo>
                  <a:lnTo>
                    <a:pt x="440" y="625"/>
                  </a:lnTo>
                  <a:lnTo>
                    <a:pt x="842" y="625"/>
                  </a:lnTo>
                  <a:lnTo>
                    <a:pt x="842" y="856"/>
                  </a:lnTo>
                  <a:cubicBezTo>
                    <a:pt x="842" y="927"/>
                    <a:pt x="866" y="992"/>
                    <a:pt x="909" y="1035"/>
                  </a:cubicBezTo>
                  <a:cubicBezTo>
                    <a:pt x="957" y="1084"/>
                    <a:pt x="1036" y="1118"/>
                    <a:pt x="1107" y="1118"/>
                  </a:cubicBezTo>
                  <a:lnTo>
                    <a:pt x="1431" y="1118"/>
                  </a:lnTo>
                  <a:lnTo>
                    <a:pt x="1431" y="964"/>
                  </a:lnTo>
                  <a:lnTo>
                    <a:pt x="1189" y="964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4" name="Kombinationstegning: figur 3">
              <a:extLst>
                <a:ext uri="{FF2B5EF4-FFF2-40B4-BE49-F238E27FC236}">
                  <a16:creationId xmlns:a16="http://schemas.microsoft.com/office/drawing/2014/main" id="{EDA21FB8-B8DA-D785-B529-17EF036F3C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6701" y="777875"/>
              <a:ext cx="252413" cy="252413"/>
            </a:xfrm>
            <a:custGeom>
              <a:avLst/>
              <a:gdLst>
                <a:gd name="connsiteX0" fmla="*/ 129802 w 252413"/>
                <a:gd name="connsiteY0" fmla="*/ 32470 h 252413"/>
                <a:gd name="connsiteX1" fmla="*/ 127677 w 252413"/>
                <a:gd name="connsiteY1" fmla="*/ 32800 h 252413"/>
                <a:gd name="connsiteX2" fmla="*/ 125389 w 252413"/>
                <a:gd name="connsiteY2" fmla="*/ 32965 h 252413"/>
                <a:gd name="connsiteX3" fmla="*/ 124409 w 252413"/>
                <a:gd name="connsiteY3" fmla="*/ 33129 h 252413"/>
                <a:gd name="connsiteX4" fmla="*/ 121467 w 252413"/>
                <a:gd name="connsiteY4" fmla="*/ 33624 h 252413"/>
                <a:gd name="connsiteX5" fmla="*/ 117055 w 252413"/>
                <a:gd name="connsiteY5" fmla="*/ 34777 h 252413"/>
                <a:gd name="connsiteX6" fmla="*/ 115421 w 252413"/>
                <a:gd name="connsiteY6" fmla="*/ 35272 h 252413"/>
                <a:gd name="connsiteX7" fmla="*/ 114440 w 252413"/>
                <a:gd name="connsiteY7" fmla="*/ 36590 h 252413"/>
                <a:gd name="connsiteX8" fmla="*/ 116075 w 252413"/>
                <a:gd name="connsiteY8" fmla="*/ 38238 h 252413"/>
                <a:gd name="connsiteX9" fmla="*/ 117382 w 252413"/>
                <a:gd name="connsiteY9" fmla="*/ 38403 h 252413"/>
                <a:gd name="connsiteX10" fmla="*/ 125389 w 252413"/>
                <a:gd name="connsiteY10" fmla="*/ 40051 h 252413"/>
                <a:gd name="connsiteX11" fmla="*/ 127677 w 252413"/>
                <a:gd name="connsiteY11" fmla="*/ 40545 h 252413"/>
                <a:gd name="connsiteX12" fmla="*/ 154315 w 252413"/>
                <a:gd name="connsiteY12" fmla="*/ 52080 h 252413"/>
                <a:gd name="connsiteX13" fmla="*/ 180625 w 252413"/>
                <a:gd name="connsiteY13" fmla="*/ 122447 h 252413"/>
                <a:gd name="connsiteX14" fmla="*/ 148268 w 252413"/>
                <a:gd name="connsiteY14" fmla="*/ 154087 h 252413"/>
                <a:gd name="connsiteX15" fmla="*/ 120814 w 252413"/>
                <a:gd name="connsiteY15" fmla="*/ 134147 h 252413"/>
                <a:gd name="connsiteX16" fmla="*/ 121141 w 252413"/>
                <a:gd name="connsiteY16" fmla="*/ 133323 h 252413"/>
                <a:gd name="connsiteX17" fmla="*/ 121304 w 252413"/>
                <a:gd name="connsiteY17" fmla="*/ 133158 h 252413"/>
                <a:gd name="connsiteX18" fmla="*/ 121467 w 252413"/>
                <a:gd name="connsiteY18" fmla="*/ 132993 h 252413"/>
                <a:gd name="connsiteX19" fmla="*/ 122121 w 252413"/>
                <a:gd name="connsiteY19" fmla="*/ 133488 h 252413"/>
                <a:gd name="connsiteX20" fmla="*/ 123102 w 252413"/>
                <a:gd name="connsiteY20" fmla="*/ 136784 h 252413"/>
                <a:gd name="connsiteX21" fmla="*/ 136992 w 252413"/>
                <a:gd name="connsiteY21" fmla="*/ 144364 h 252413"/>
                <a:gd name="connsiteX22" fmla="*/ 139280 w 252413"/>
                <a:gd name="connsiteY22" fmla="*/ 144035 h 252413"/>
                <a:gd name="connsiteX23" fmla="*/ 152517 w 252413"/>
                <a:gd name="connsiteY23" fmla="*/ 71691 h 252413"/>
                <a:gd name="connsiteX24" fmla="*/ 37306 w 252413"/>
                <a:gd name="connsiteY24" fmla="*/ 107945 h 252413"/>
                <a:gd name="connsiteX25" fmla="*/ 42863 w 252413"/>
                <a:gd name="connsiteY25" fmla="*/ 170731 h 252413"/>
                <a:gd name="connsiteX26" fmla="*/ 121631 w 252413"/>
                <a:gd name="connsiteY26" fmla="*/ 218356 h 252413"/>
                <a:gd name="connsiteX27" fmla="*/ 124736 w 252413"/>
                <a:gd name="connsiteY27" fmla="*/ 218191 h 252413"/>
                <a:gd name="connsiteX28" fmla="*/ 127024 w 252413"/>
                <a:gd name="connsiteY28" fmla="*/ 217862 h 252413"/>
                <a:gd name="connsiteX29" fmla="*/ 131109 w 252413"/>
                <a:gd name="connsiteY29" fmla="*/ 217202 h 252413"/>
                <a:gd name="connsiteX30" fmla="*/ 135521 w 252413"/>
                <a:gd name="connsiteY30" fmla="*/ 216049 h 252413"/>
                <a:gd name="connsiteX31" fmla="*/ 136992 w 252413"/>
                <a:gd name="connsiteY31" fmla="*/ 215554 h 252413"/>
                <a:gd name="connsiteX32" fmla="*/ 137973 w 252413"/>
                <a:gd name="connsiteY32" fmla="*/ 214236 h 252413"/>
                <a:gd name="connsiteX33" fmla="*/ 136339 w 252413"/>
                <a:gd name="connsiteY33" fmla="*/ 212753 h 252413"/>
                <a:gd name="connsiteX34" fmla="*/ 135031 w 252413"/>
                <a:gd name="connsiteY34" fmla="*/ 212423 h 252413"/>
                <a:gd name="connsiteX35" fmla="*/ 127187 w 252413"/>
                <a:gd name="connsiteY35" fmla="*/ 210775 h 252413"/>
                <a:gd name="connsiteX36" fmla="*/ 124899 w 252413"/>
                <a:gd name="connsiteY36" fmla="*/ 210281 h 252413"/>
                <a:gd name="connsiteX37" fmla="*/ 98098 w 252413"/>
                <a:gd name="connsiteY37" fmla="*/ 198746 h 252413"/>
                <a:gd name="connsiteX38" fmla="*/ 71788 w 252413"/>
                <a:gd name="connsiteY38" fmla="*/ 128379 h 252413"/>
                <a:gd name="connsiteX39" fmla="*/ 104145 w 252413"/>
                <a:gd name="connsiteY39" fmla="*/ 96739 h 252413"/>
                <a:gd name="connsiteX40" fmla="*/ 131763 w 252413"/>
                <a:gd name="connsiteY40" fmla="*/ 116844 h 252413"/>
                <a:gd name="connsiteX41" fmla="*/ 131109 w 252413"/>
                <a:gd name="connsiteY41" fmla="*/ 117833 h 252413"/>
                <a:gd name="connsiteX42" fmla="*/ 130455 w 252413"/>
                <a:gd name="connsiteY42" fmla="*/ 117338 h 252413"/>
                <a:gd name="connsiteX43" fmla="*/ 129312 w 252413"/>
                <a:gd name="connsiteY43" fmla="*/ 114042 h 252413"/>
                <a:gd name="connsiteX44" fmla="*/ 115584 w 252413"/>
                <a:gd name="connsiteY44" fmla="*/ 106627 h 252413"/>
                <a:gd name="connsiteX45" fmla="*/ 113133 w 252413"/>
                <a:gd name="connsiteY45" fmla="*/ 106791 h 252413"/>
                <a:gd name="connsiteX46" fmla="*/ 99896 w 252413"/>
                <a:gd name="connsiteY46" fmla="*/ 179135 h 252413"/>
                <a:gd name="connsiteX47" fmla="*/ 215270 w 252413"/>
                <a:gd name="connsiteY47" fmla="*/ 142881 h 252413"/>
                <a:gd name="connsiteX48" fmla="*/ 209551 w 252413"/>
                <a:gd name="connsiteY48" fmla="*/ 80095 h 252413"/>
                <a:gd name="connsiteX49" fmla="*/ 130782 w 252413"/>
                <a:gd name="connsiteY49" fmla="*/ 32470 h 252413"/>
                <a:gd name="connsiteX50" fmla="*/ 129802 w 252413"/>
                <a:gd name="connsiteY50" fmla="*/ 32470 h 252413"/>
                <a:gd name="connsiteX51" fmla="*/ 126125 w 252413"/>
                <a:gd name="connsiteY51" fmla="*/ 0 h 252413"/>
                <a:gd name="connsiteX52" fmla="*/ 252413 w 252413"/>
                <a:gd name="connsiteY52" fmla="*/ 126207 h 252413"/>
                <a:gd name="connsiteX53" fmla="*/ 126125 w 252413"/>
                <a:gd name="connsiteY53" fmla="*/ 252413 h 252413"/>
                <a:gd name="connsiteX54" fmla="*/ 0 w 252413"/>
                <a:gd name="connsiteY54" fmla="*/ 126207 h 252413"/>
                <a:gd name="connsiteX55" fmla="*/ 126125 w 252413"/>
                <a:gd name="connsiteY55" fmla="*/ 0 h 252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52413" h="252413">
                  <a:moveTo>
                    <a:pt x="129802" y="32470"/>
                  </a:moveTo>
                  <a:cubicBezTo>
                    <a:pt x="129148" y="32635"/>
                    <a:pt x="128331" y="32635"/>
                    <a:pt x="127677" y="32800"/>
                  </a:cubicBezTo>
                  <a:cubicBezTo>
                    <a:pt x="126860" y="32800"/>
                    <a:pt x="126207" y="32965"/>
                    <a:pt x="125389" y="32965"/>
                  </a:cubicBezTo>
                  <a:cubicBezTo>
                    <a:pt x="125063" y="33129"/>
                    <a:pt x="124736" y="33129"/>
                    <a:pt x="124409" y="33129"/>
                  </a:cubicBezTo>
                  <a:cubicBezTo>
                    <a:pt x="123428" y="33294"/>
                    <a:pt x="122448" y="33459"/>
                    <a:pt x="121467" y="33624"/>
                  </a:cubicBezTo>
                  <a:cubicBezTo>
                    <a:pt x="121304" y="33788"/>
                    <a:pt x="117382" y="34612"/>
                    <a:pt x="117055" y="34777"/>
                  </a:cubicBezTo>
                  <a:cubicBezTo>
                    <a:pt x="116728" y="34777"/>
                    <a:pt x="115584" y="35107"/>
                    <a:pt x="115421" y="35272"/>
                  </a:cubicBezTo>
                  <a:cubicBezTo>
                    <a:pt x="114931" y="35601"/>
                    <a:pt x="114440" y="36096"/>
                    <a:pt x="114440" y="36590"/>
                  </a:cubicBezTo>
                  <a:cubicBezTo>
                    <a:pt x="114440" y="37414"/>
                    <a:pt x="115094" y="37908"/>
                    <a:pt x="116075" y="38238"/>
                  </a:cubicBezTo>
                  <a:cubicBezTo>
                    <a:pt x="116075" y="38238"/>
                    <a:pt x="117055" y="38403"/>
                    <a:pt x="117382" y="38403"/>
                  </a:cubicBezTo>
                  <a:cubicBezTo>
                    <a:pt x="119180" y="38897"/>
                    <a:pt x="122775" y="39556"/>
                    <a:pt x="125389" y="40051"/>
                  </a:cubicBezTo>
                  <a:cubicBezTo>
                    <a:pt x="126207" y="40215"/>
                    <a:pt x="127024" y="40545"/>
                    <a:pt x="127677" y="40545"/>
                  </a:cubicBezTo>
                  <a:cubicBezTo>
                    <a:pt x="137156" y="42687"/>
                    <a:pt x="146307" y="46313"/>
                    <a:pt x="154315" y="52080"/>
                  </a:cubicBezTo>
                  <a:cubicBezTo>
                    <a:pt x="176213" y="67736"/>
                    <a:pt x="189287" y="94762"/>
                    <a:pt x="180625" y="122447"/>
                  </a:cubicBezTo>
                  <a:cubicBezTo>
                    <a:pt x="174579" y="142057"/>
                    <a:pt x="161015" y="151780"/>
                    <a:pt x="148268" y="154087"/>
                  </a:cubicBezTo>
                  <a:cubicBezTo>
                    <a:pt x="131926" y="157383"/>
                    <a:pt x="117055" y="148649"/>
                    <a:pt x="120814" y="134147"/>
                  </a:cubicBezTo>
                  <a:cubicBezTo>
                    <a:pt x="120814" y="133817"/>
                    <a:pt x="120977" y="133488"/>
                    <a:pt x="121141" y="133323"/>
                  </a:cubicBezTo>
                  <a:cubicBezTo>
                    <a:pt x="121141" y="133323"/>
                    <a:pt x="121141" y="133158"/>
                    <a:pt x="121304" y="133158"/>
                  </a:cubicBezTo>
                  <a:cubicBezTo>
                    <a:pt x="121304" y="132993"/>
                    <a:pt x="121467" y="132993"/>
                    <a:pt x="121467" y="132993"/>
                  </a:cubicBezTo>
                  <a:cubicBezTo>
                    <a:pt x="121794" y="132993"/>
                    <a:pt x="121958" y="133158"/>
                    <a:pt x="122121" y="133488"/>
                  </a:cubicBezTo>
                  <a:cubicBezTo>
                    <a:pt x="122121" y="133488"/>
                    <a:pt x="122611" y="135465"/>
                    <a:pt x="123102" y="136784"/>
                  </a:cubicBezTo>
                  <a:cubicBezTo>
                    <a:pt x="125880" y="142222"/>
                    <a:pt x="131273" y="144364"/>
                    <a:pt x="136992" y="144364"/>
                  </a:cubicBezTo>
                  <a:cubicBezTo>
                    <a:pt x="137809" y="144199"/>
                    <a:pt x="138463" y="144199"/>
                    <a:pt x="139280" y="144035"/>
                  </a:cubicBezTo>
                  <a:cubicBezTo>
                    <a:pt x="173435" y="139750"/>
                    <a:pt x="175723" y="93114"/>
                    <a:pt x="152517" y="71691"/>
                  </a:cubicBezTo>
                  <a:cubicBezTo>
                    <a:pt x="113460" y="35272"/>
                    <a:pt x="50216" y="56859"/>
                    <a:pt x="37306" y="107945"/>
                  </a:cubicBezTo>
                  <a:cubicBezTo>
                    <a:pt x="31750" y="125907"/>
                    <a:pt x="32567" y="147330"/>
                    <a:pt x="42863" y="170731"/>
                  </a:cubicBezTo>
                  <a:cubicBezTo>
                    <a:pt x="55609" y="199075"/>
                    <a:pt x="88130" y="220663"/>
                    <a:pt x="121631" y="218356"/>
                  </a:cubicBezTo>
                  <a:cubicBezTo>
                    <a:pt x="121958" y="218356"/>
                    <a:pt x="124082" y="218191"/>
                    <a:pt x="124736" y="218191"/>
                  </a:cubicBezTo>
                  <a:cubicBezTo>
                    <a:pt x="125553" y="218026"/>
                    <a:pt x="126370" y="217862"/>
                    <a:pt x="127024" y="217862"/>
                  </a:cubicBezTo>
                  <a:cubicBezTo>
                    <a:pt x="127351" y="217862"/>
                    <a:pt x="129965" y="217367"/>
                    <a:pt x="131109" y="217202"/>
                  </a:cubicBezTo>
                  <a:cubicBezTo>
                    <a:pt x="131109" y="217202"/>
                    <a:pt x="135195" y="216214"/>
                    <a:pt x="135521" y="216049"/>
                  </a:cubicBezTo>
                  <a:cubicBezTo>
                    <a:pt x="135848" y="216049"/>
                    <a:pt x="136829" y="215719"/>
                    <a:pt x="136992" y="215554"/>
                  </a:cubicBezTo>
                  <a:cubicBezTo>
                    <a:pt x="137483" y="215225"/>
                    <a:pt x="137973" y="214895"/>
                    <a:pt x="137973" y="214236"/>
                  </a:cubicBezTo>
                  <a:cubicBezTo>
                    <a:pt x="137973" y="213412"/>
                    <a:pt x="137319" y="212918"/>
                    <a:pt x="136339" y="212753"/>
                  </a:cubicBezTo>
                  <a:cubicBezTo>
                    <a:pt x="136339" y="212753"/>
                    <a:pt x="135521" y="212423"/>
                    <a:pt x="135031" y="212423"/>
                  </a:cubicBezTo>
                  <a:cubicBezTo>
                    <a:pt x="133234" y="212094"/>
                    <a:pt x="129638" y="211270"/>
                    <a:pt x="127187" y="210775"/>
                  </a:cubicBezTo>
                  <a:cubicBezTo>
                    <a:pt x="126207" y="210611"/>
                    <a:pt x="125553" y="210446"/>
                    <a:pt x="124899" y="210281"/>
                  </a:cubicBezTo>
                  <a:cubicBezTo>
                    <a:pt x="115421" y="208139"/>
                    <a:pt x="106269" y="204513"/>
                    <a:pt x="98098" y="198746"/>
                  </a:cubicBezTo>
                  <a:cubicBezTo>
                    <a:pt x="76200" y="183090"/>
                    <a:pt x="63127" y="156064"/>
                    <a:pt x="71788" y="128379"/>
                  </a:cubicBezTo>
                  <a:cubicBezTo>
                    <a:pt x="77998" y="108769"/>
                    <a:pt x="91398" y="99211"/>
                    <a:pt x="104145" y="96739"/>
                  </a:cubicBezTo>
                  <a:cubicBezTo>
                    <a:pt x="120487" y="93608"/>
                    <a:pt x="135521" y="102177"/>
                    <a:pt x="131763" y="116844"/>
                  </a:cubicBezTo>
                  <a:cubicBezTo>
                    <a:pt x="131599" y="117503"/>
                    <a:pt x="131273" y="117833"/>
                    <a:pt x="131109" y="117833"/>
                  </a:cubicBezTo>
                  <a:cubicBezTo>
                    <a:pt x="130782" y="117833"/>
                    <a:pt x="130455" y="117338"/>
                    <a:pt x="130455" y="117338"/>
                  </a:cubicBezTo>
                  <a:cubicBezTo>
                    <a:pt x="130455" y="117338"/>
                    <a:pt x="129965" y="115361"/>
                    <a:pt x="129312" y="114042"/>
                  </a:cubicBezTo>
                  <a:cubicBezTo>
                    <a:pt x="126533" y="108604"/>
                    <a:pt x="121141" y="106462"/>
                    <a:pt x="115584" y="106627"/>
                  </a:cubicBezTo>
                  <a:cubicBezTo>
                    <a:pt x="114767" y="106627"/>
                    <a:pt x="113950" y="106627"/>
                    <a:pt x="113133" y="106791"/>
                  </a:cubicBezTo>
                  <a:cubicBezTo>
                    <a:pt x="78978" y="111076"/>
                    <a:pt x="76854" y="157877"/>
                    <a:pt x="99896" y="179135"/>
                  </a:cubicBezTo>
                  <a:cubicBezTo>
                    <a:pt x="139117" y="215554"/>
                    <a:pt x="202360" y="194131"/>
                    <a:pt x="215270" y="142881"/>
                  </a:cubicBezTo>
                  <a:cubicBezTo>
                    <a:pt x="220663" y="124919"/>
                    <a:pt x="220009" y="103496"/>
                    <a:pt x="209551" y="80095"/>
                  </a:cubicBezTo>
                  <a:cubicBezTo>
                    <a:pt x="196967" y="51916"/>
                    <a:pt x="164447" y="30163"/>
                    <a:pt x="130782" y="32470"/>
                  </a:cubicBezTo>
                  <a:cubicBezTo>
                    <a:pt x="130455" y="32470"/>
                    <a:pt x="130129" y="32470"/>
                    <a:pt x="129802" y="32470"/>
                  </a:cubicBezTo>
                  <a:close/>
                  <a:moveTo>
                    <a:pt x="126125" y="0"/>
                  </a:moveTo>
                  <a:cubicBezTo>
                    <a:pt x="195829" y="0"/>
                    <a:pt x="252413" y="56457"/>
                    <a:pt x="252413" y="126207"/>
                  </a:cubicBezTo>
                  <a:cubicBezTo>
                    <a:pt x="252413" y="195957"/>
                    <a:pt x="195829" y="252413"/>
                    <a:pt x="126125" y="252413"/>
                  </a:cubicBezTo>
                  <a:cubicBezTo>
                    <a:pt x="56420" y="252413"/>
                    <a:pt x="0" y="195957"/>
                    <a:pt x="0" y="126207"/>
                  </a:cubicBezTo>
                  <a:cubicBezTo>
                    <a:pt x="0" y="56457"/>
                    <a:pt x="56420" y="0"/>
                    <a:pt x="126125" y="0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>
                <a:solidFill>
                  <a:sysClr val="windowText" lastClr="000000"/>
                </a:solidFill>
              </a:endParaRP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1F72CB98-5425-B455-0D95-40BA18C4F1E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2838" y="852488"/>
              <a:ext cx="112713" cy="142875"/>
            </a:xfrm>
            <a:custGeom>
              <a:avLst/>
              <a:gdLst>
                <a:gd name="T0" fmla="*/ 666 w 686"/>
                <a:gd name="T1" fmla="*/ 176 h 871"/>
                <a:gd name="T2" fmla="*/ 666 w 686"/>
                <a:gd name="T3" fmla="*/ 176 h 871"/>
                <a:gd name="T4" fmla="*/ 647 w 686"/>
                <a:gd name="T5" fmla="*/ 136 h 871"/>
                <a:gd name="T6" fmla="*/ 647 w 686"/>
                <a:gd name="T7" fmla="*/ 136 h 871"/>
                <a:gd name="T8" fmla="*/ 346 w 686"/>
                <a:gd name="T9" fmla="*/ 0 h 871"/>
                <a:gd name="T10" fmla="*/ 253 w 686"/>
                <a:gd name="T11" fmla="*/ 7 h 871"/>
                <a:gd name="T12" fmla="*/ 120 w 686"/>
                <a:gd name="T13" fmla="*/ 52 h 871"/>
                <a:gd name="T14" fmla="*/ 37 w 686"/>
                <a:gd name="T15" fmla="*/ 136 h 871"/>
                <a:gd name="T16" fmla="*/ 38 w 686"/>
                <a:gd name="T17" fmla="*/ 136 h 871"/>
                <a:gd name="T18" fmla="*/ 19 w 686"/>
                <a:gd name="T19" fmla="*/ 175 h 871"/>
                <a:gd name="T20" fmla="*/ 0 w 686"/>
                <a:gd name="T21" fmla="*/ 295 h 871"/>
                <a:gd name="T22" fmla="*/ 0 w 686"/>
                <a:gd name="T23" fmla="*/ 871 h 871"/>
                <a:gd name="T24" fmla="*/ 154 w 686"/>
                <a:gd name="T25" fmla="*/ 871 h 871"/>
                <a:gd name="T26" fmla="*/ 154 w 686"/>
                <a:gd name="T27" fmla="*/ 303 h 871"/>
                <a:gd name="T28" fmla="*/ 327 w 686"/>
                <a:gd name="T29" fmla="*/ 145 h 871"/>
                <a:gd name="T30" fmla="*/ 338 w 686"/>
                <a:gd name="T31" fmla="*/ 145 h 871"/>
                <a:gd name="T32" fmla="*/ 498 w 686"/>
                <a:gd name="T33" fmla="*/ 191 h 871"/>
                <a:gd name="T34" fmla="*/ 501 w 686"/>
                <a:gd name="T35" fmla="*/ 194 h 871"/>
                <a:gd name="T36" fmla="*/ 504 w 686"/>
                <a:gd name="T37" fmla="*/ 199 h 871"/>
                <a:gd name="T38" fmla="*/ 530 w 686"/>
                <a:gd name="T39" fmla="*/ 275 h 871"/>
                <a:gd name="T40" fmla="*/ 531 w 686"/>
                <a:gd name="T41" fmla="*/ 303 h 871"/>
                <a:gd name="T42" fmla="*/ 531 w 686"/>
                <a:gd name="T43" fmla="*/ 871 h 871"/>
                <a:gd name="T44" fmla="*/ 686 w 686"/>
                <a:gd name="T45" fmla="*/ 871 h 871"/>
                <a:gd name="T46" fmla="*/ 686 w 686"/>
                <a:gd name="T47" fmla="*/ 295 h 871"/>
                <a:gd name="T48" fmla="*/ 666 w 686"/>
                <a:gd name="T49" fmla="*/ 176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86" h="871">
                  <a:moveTo>
                    <a:pt x="666" y="176"/>
                  </a:moveTo>
                  <a:lnTo>
                    <a:pt x="666" y="176"/>
                  </a:lnTo>
                  <a:cubicBezTo>
                    <a:pt x="661" y="162"/>
                    <a:pt x="655" y="148"/>
                    <a:pt x="647" y="136"/>
                  </a:cubicBezTo>
                  <a:lnTo>
                    <a:pt x="647" y="136"/>
                  </a:lnTo>
                  <a:cubicBezTo>
                    <a:pt x="580" y="23"/>
                    <a:pt x="440" y="1"/>
                    <a:pt x="346" y="0"/>
                  </a:cubicBezTo>
                  <a:cubicBezTo>
                    <a:pt x="306" y="0"/>
                    <a:pt x="281" y="3"/>
                    <a:pt x="253" y="7"/>
                  </a:cubicBezTo>
                  <a:cubicBezTo>
                    <a:pt x="195" y="14"/>
                    <a:pt x="151" y="30"/>
                    <a:pt x="120" y="52"/>
                  </a:cubicBezTo>
                  <a:cubicBezTo>
                    <a:pt x="85" y="74"/>
                    <a:pt x="57" y="102"/>
                    <a:pt x="37" y="136"/>
                  </a:cubicBezTo>
                  <a:lnTo>
                    <a:pt x="38" y="136"/>
                  </a:lnTo>
                  <a:cubicBezTo>
                    <a:pt x="30" y="148"/>
                    <a:pt x="24" y="161"/>
                    <a:pt x="19" y="175"/>
                  </a:cubicBezTo>
                  <a:cubicBezTo>
                    <a:pt x="6" y="210"/>
                    <a:pt x="0" y="250"/>
                    <a:pt x="0" y="295"/>
                  </a:cubicBezTo>
                  <a:lnTo>
                    <a:pt x="0" y="871"/>
                  </a:lnTo>
                  <a:lnTo>
                    <a:pt x="154" y="871"/>
                  </a:lnTo>
                  <a:lnTo>
                    <a:pt x="154" y="303"/>
                  </a:lnTo>
                  <a:cubicBezTo>
                    <a:pt x="154" y="196"/>
                    <a:pt x="197" y="151"/>
                    <a:pt x="327" y="145"/>
                  </a:cubicBezTo>
                  <a:cubicBezTo>
                    <a:pt x="332" y="145"/>
                    <a:pt x="339" y="145"/>
                    <a:pt x="338" y="145"/>
                  </a:cubicBezTo>
                  <a:cubicBezTo>
                    <a:pt x="419" y="146"/>
                    <a:pt x="469" y="160"/>
                    <a:pt x="498" y="191"/>
                  </a:cubicBezTo>
                  <a:cubicBezTo>
                    <a:pt x="499" y="192"/>
                    <a:pt x="500" y="193"/>
                    <a:pt x="501" y="194"/>
                  </a:cubicBezTo>
                  <a:cubicBezTo>
                    <a:pt x="502" y="196"/>
                    <a:pt x="503" y="197"/>
                    <a:pt x="504" y="199"/>
                  </a:cubicBezTo>
                  <a:cubicBezTo>
                    <a:pt x="519" y="218"/>
                    <a:pt x="527" y="243"/>
                    <a:pt x="530" y="275"/>
                  </a:cubicBezTo>
                  <a:cubicBezTo>
                    <a:pt x="531" y="284"/>
                    <a:pt x="531" y="293"/>
                    <a:pt x="531" y="303"/>
                  </a:cubicBezTo>
                  <a:lnTo>
                    <a:pt x="531" y="871"/>
                  </a:lnTo>
                  <a:lnTo>
                    <a:pt x="686" y="871"/>
                  </a:lnTo>
                  <a:lnTo>
                    <a:pt x="686" y="295"/>
                  </a:lnTo>
                  <a:cubicBezTo>
                    <a:pt x="686" y="251"/>
                    <a:pt x="679" y="211"/>
                    <a:pt x="666" y="176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</p:grpSp>
      <p:grpSp>
        <p:nvGrpSpPr>
          <p:cNvPr id="15" name="Gruppe 14">
            <a:extLst>
              <a:ext uri="{FF2B5EF4-FFF2-40B4-BE49-F238E27FC236}">
                <a16:creationId xmlns:a16="http://schemas.microsoft.com/office/drawing/2014/main" id="{025CBFE0-48EA-8E80-BF7B-3971770D1698}"/>
              </a:ext>
            </a:extLst>
          </p:cNvPr>
          <p:cNvGrpSpPr/>
          <p:nvPr userDrawn="1"/>
        </p:nvGrpSpPr>
        <p:grpSpPr>
          <a:xfrm>
            <a:off x="830263" y="777875"/>
            <a:ext cx="1665288" cy="287338"/>
            <a:chOff x="830263" y="777875"/>
            <a:chExt cx="1665288" cy="287338"/>
          </a:xfrm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A6B0C2FA-1A38-17D8-096F-76D876B44A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20863" y="809625"/>
              <a:ext cx="119063" cy="188913"/>
            </a:xfrm>
            <a:custGeom>
              <a:avLst/>
              <a:gdLst>
                <a:gd name="T0" fmla="*/ 195 w 724"/>
                <a:gd name="T1" fmla="*/ 316 h 1151"/>
                <a:gd name="T2" fmla="*/ 195 w 724"/>
                <a:gd name="T3" fmla="*/ 316 h 1151"/>
                <a:gd name="T4" fmla="*/ 420 w 724"/>
                <a:gd name="T5" fmla="*/ 149 h 1151"/>
                <a:gd name="T6" fmla="*/ 622 w 724"/>
                <a:gd name="T7" fmla="*/ 180 h 1151"/>
                <a:gd name="T8" fmla="*/ 632 w 724"/>
                <a:gd name="T9" fmla="*/ 20 h 1151"/>
                <a:gd name="T10" fmla="*/ 430 w 724"/>
                <a:gd name="T11" fmla="*/ 0 h 1151"/>
                <a:gd name="T12" fmla="*/ 9 w 724"/>
                <a:gd name="T13" fmla="*/ 332 h 1151"/>
                <a:gd name="T14" fmla="*/ 522 w 724"/>
                <a:gd name="T15" fmla="*/ 787 h 1151"/>
                <a:gd name="T16" fmla="*/ 286 w 724"/>
                <a:gd name="T17" fmla="*/ 995 h 1151"/>
                <a:gd name="T18" fmla="*/ 47 w 724"/>
                <a:gd name="T19" fmla="*/ 947 h 1151"/>
                <a:gd name="T20" fmla="*/ 44 w 724"/>
                <a:gd name="T21" fmla="*/ 1112 h 1151"/>
                <a:gd name="T22" fmla="*/ 269 w 724"/>
                <a:gd name="T23" fmla="*/ 1151 h 1151"/>
                <a:gd name="T24" fmla="*/ 715 w 724"/>
                <a:gd name="T25" fmla="*/ 767 h 1151"/>
                <a:gd name="T26" fmla="*/ 195 w 724"/>
                <a:gd name="T27" fmla="*/ 316 h 1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24" h="1151">
                  <a:moveTo>
                    <a:pt x="195" y="316"/>
                  </a:moveTo>
                  <a:lnTo>
                    <a:pt x="195" y="316"/>
                  </a:lnTo>
                  <a:cubicBezTo>
                    <a:pt x="195" y="212"/>
                    <a:pt x="281" y="149"/>
                    <a:pt x="420" y="149"/>
                  </a:cubicBezTo>
                  <a:cubicBezTo>
                    <a:pt x="486" y="149"/>
                    <a:pt x="557" y="160"/>
                    <a:pt x="622" y="180"/>
                  </a:cubicBezTo>
                  <a:lnTo>
                    <a:pt x="632" y="20"/>
                  </a:lnTo>
                  <a:cubicBezTo>
                    <a:pt x="564" y="8"/>
                    <a:pt x="496" y="0"/>
                    <a:pt x="430" y="0"/>
                  </a:cubicBezTo>
                  <a:cubicBezTo>
                    <a:pt x="170" y="0"/>
                    <a:pt x="0" y="140"/>
                    <a:pt x="9" y="332"/>
                  </a:cubicBezTo>
                  <a:cubicBezTo>
                    <a:pt x="25" y="692"/>
                    <a:pt x="494" y="537"/>
                    <a:pt x="522" y="787"/>
                  </a:cubicBezTo>
                  <a:cubicBezTo>
                    <a:pt x="536" y="917"/>
                    <a:pt x="408" y="995"/>
                    <a:pt x="286" y="995"/>
                  </a:cubicBezTo>
                  <a:cubicBezTo>
                    <a:pt x="205" y="995"/>
                    <a:pt x="110" y="970"/>
                    <a:pt x="47" y="947"/>
                  </a:cubicBezTo>
                  <a:lnTo>
                    <a:pt x="44" y="1112"/>
                  </a:lnTo>
                  <a:cubicBezTo>
                    <a:pt x="109" y="1129"/>
                    <a:pt x="188" y="1151"/>
                    <a:pt x="269" y="1151"/>
                  </a:cubicBezTo>
                  <a:cubicBezTo>
                    <a:pt x="536" y="1151"/>
                    <a:pt x="724" y="972"/>
                    <a:pt x="715" y="767"/>
                  </a:cubicBezTo>
                  <a:cubicBezTo>
                    <a:pt x="699" y="418"/>
                    <a:pt x="195" y="539"/>
                    <a:pt x="195" y="316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A080A15E-AC92-07AE-ED02-6E28DD0A398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246313" y="852488"/>
              <a:ext cx="112713" cy="144463"/>
            </a:xfrm>
            <a:custGeom>
              <a:avLst/>
              <a:gdLst>
                <a:gd name="T0" fmla="*/ 154 w 686"/>
                <a:gd name="T1" fmla="*/ 387 h 881"/>
                <a:gd name="T2" fmla="*/ 154 w 686"/>
                <a:gd name="T3" fmla="*/ 387 h 881"/>
                <a:gd name="T4" fmla="*/ 154 w 686"/>
                <a:gd name="T5" fmla="*/ 303 h 881"/>
                <a:gd name="T6" fmla="*/ 354 w 686"/>
                <a:gd name="T7" fmla="*/ 145 h 881"/>
                <a:gd name="T8" fmla="*/ 525 w 686"/>
                <a:gd name="T9" fmla="*/ 218 h 881"/>
                <a:gd name="T10" fmla="*/ 531 w 686"/>
                <a:gd name="T11" fmla="*/ 263 h 881"/>
                <a:gd name="T12" fmla="*/ 365 w 686"/>
                <a:gd name="T13" fmla="*/ 387 h 881"/>
                <a:gd name="T14" fmla="*/ 154 w 686"/>
                <a:gd name="T15" fmla="*/ 387 h 881"/>
                <a:gd name="T16" fmla="*/ 154 w 686"/>
                <a:gd name="T17" fmla="*/ 387 h 881"/>
                <a:gd name="T18" fmla="*/ 546 w 686"/>
                <a:gd name="T19" fmla="*/ 664 h 881"/>
                <a:gd name="T20" fmla="*/ 546 w 686"/>
                <a:gd name="T21" fmla="*/ 664 h 881"/>
                <a:gd name="T22" fmla="*/ 342 w 686"/>
                <a:gd name="T23" fmla="*/ 737 h 881"/>
                <a:gd name="T24" fmla="*/ 154 w 686"/>
                <a:gd name="T25" fmla="*/ 578 h 881"/>
                <a:gd name="T26" fmla="*/ 154 w 686"/>
                <a:gd name="T27" fmla="*/ 525 h 881"/>
                <a:gd name="T28" fmla="*/ 375 w 686"/>
                <a:gd name="T29" fmla="*/ 525 h 881"/>
                <a:gd name="T30" fmla="*/ 686 w 686"/>
                <a:gd name="T31" fmla="*/ 262 h 881"/>
                <a:gd name="T32" fmla="*/ 618 w 686"/>
                <a:gd name="T33" fmla="*/ 83 h 881"/>
                <a:gd name="T34" fmla="*/ 351 w 686"/>
                <a:gd name="T35" fmla="*/ 0 h 881"/>
                <a:gd name="T36" fmla="*/ 254 w 686"/>
                <a:gd name="T37" fmla="*/ 6 h 881"/>
                <a:gd name="T38" fmla="*/ 120 w 686"/>
                <a:gd name="T39" fmla="*/ 52 h 881"/>
                <a:gd name="T40" fmla="*/ 19 w 686"/>
                <a:gd name="T41" fmla="*/ 175 h 881"/>
                <a:gd name="T42" fmla="*/ 0 w 686"/>
                <a:gd name="T43" fmla="*/ 295 h 881"/>
                <a:gd name="T44" fmla="*/ 0 w 686"/>
                <a:gd name="T45" fmla="*/ 587 h 881"/>
                <a:gd name="T46" fmla="*/ 342 w 686"/>
                <a:gd name="T47" fmla="*/ 881 h 881"/>
                <a:gd name="T48" fmla="*/ 656 w 686"/>
                <a:gd name="T49" fmla="*/ 753 h 881"/>
                <a:gd name="T50" fmla="*/ 546 w 686"/>
                <a:gd name="T51" fmla="*/ 664 h 8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86" h="881">
                  <a:moveTo>
                    <a:pt x="154" y="387"/>
                  </a:moveTo>
                  <a:lnTo>
                    <a:pt x="154" y="387"/>
                  </a:lnTo>
                  <a:lnTo>
                    <a:pt x="154" y="303"/>
                  </a:lnTo>
                  <a:cubicBezTo>
                    <a:pt x="154" y="189"/>
                    <a:pt x="202" y="145"/>
                    <a:pt x="354" y="145"/>
                  </a:cubicBezTo>
                  <a:cubicBezTo>
                    <a:pt x="506" y="145"/>
                    <a:pt x="519" y="198"/>
                    <a:pt x="525" y="218"/>
                  </a:cubicBezTo>
                  <a:cubicBezTo>
                    <a:pt x="529" y="231"/>
                    <a:pt x="531" y="247"/>
                    <a:pt x="531" y="263"/>
                  </a:cubicBezTo>
                  <a:cubicBezTo>
                    <a:pt x="531" y="372"/>
                    <a:pt x="447" y="387"/>
                    <a:pt x="365" y="387"/>
                  </a:cubicBezTo>
                  <a:lnTo>
                    <a:pt x="154" y="387"/>
                  </a:lnTo>
                  <a:lnTo>
                    <a:pt x="154" y="387"/>
                  </a:lnTo>
                  <a:close/>
                  <a:moveTo>
                    <a:pt x="546" y="664"/>
                  </a:moveTo>
                  <a:lnTo>
                    <a:pt x="546" y="664"/>
                  </a:lnTo>
                  <a:cubicBezTo>
                    <a:pt x="493" y="720"/>
                    <a:pt x="440" y="737"/>
                    <a:pt x="342" y="737"/>
                  </a:cubicBezTo>
                  <a:cubicBezTo>
                    <a:pt x="207" y="737"/>
                    <a:pt x="154" y="692"/>
                    <a:pt x="154" y="578"/>
                  </a:cubicBezTo>
                  <a:lnTo>
                    <a:pt x="154" y="525"/>
                  </a:lnTo>
                  <a:lnTo>
                    <a:pt x="375" y="525"/>
                  </a:lnTo>
                  <a:cubicBezTo>
                    <a:pt x="569" y="525"/>
                    <a:pt x="686" y="427"/>
                    <a:pt x="686" y="262"/>
                  </a:cubicBezTo>
                  <a:cubicBezTo>
                    <a:pt x="686" y="191"/>
                    <a:pt x="661" y="126"/>
                    <a:pt x="618" y="83"/>
                  </a:cubicBezTo>
                  <a:cubicBezTo>
                    <a:pt x="561" y="23"/>
                    <a:pt x="493" y="0"/>
                    <a:pt x="351" y="0"/>
                  </a:cubicBezTo>
                  <a:cubicBezTo>
                    <a:pt x="308" y="0"/>
                    <a:pt x="282" y="2"/>
                    <a:pt x="254" y="6"/>
                  </a:cubicBezTo>
                  <a:cubicBezTo>
                    <a:pt x="196" y="14"/>
                    <a:pt x="152" y="29"/>
                    <a:pt x="120" y="52"/>
                  </a:cubicBezTo>
                  <a:cubicBezTo>
                    <a:pt x="72" y="81"/>
                    <a:pt x="38" y="123"/>
                    <a:pt x="19" y="175"/>
                  </a:cubicBezTo>
                  <a:cubicBezTo>
                    <a:pt x="6" y="210"/>
                    <a:pt x="0" y="250"/>
                    <a:pt x="0" y="295"/>
                  </a:cubicBezTo>
                  <a:lnTo>
                    <a:pt x="0" y="587"/>
                  </a:lnTo>
                  <a:cubicBezTo>
                    <a:pt x="0" y="843"/>
                    <a:pt x="214" y="881"/>
                    <a:pt x="342" y="881"/>
                  </a:cubicBezTo>
                  <a:cubicBezTo>
                    <a:pt x="468" y="881"/>
                    <a:pt x="558" y="865"/>
                    <a:pt x="656" y="753"/>
                  </a:cubicBezTo>
                  <a:lnTo>
                    <a:pt x="546" y="664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935E4AD0-431C-F4BA-3002-044642D5506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87476" y="852488"/>
              <a:ext cx="111125" cy="144463"/>
            </a:xfrm>
            <a:custGeom>
              <a:avLst/>
              <a:gdLst>
                <a:gd name="T0" fmla="*/ 154 w 686"/>
                <a:gd name="T1" fmla="*/ 387 h 881"/>
                <a:gd name="T2" fmla="*/ 154 w 686"/>
                <a:gd name="T3" fmla="*/ 387 h 881"/>
                <a:gd name="T4" fmla="*/ 154 w 686"/>
                <a:gd name="T5" fmla="*/ 303 h 881"/>
                <a:gd name="T6" fmla="*/ 354 w 686"/>
                <a:gd name="T7" fmla="*/ 145 h 881"/>
                <a:gd name="T8" fmla="*/ 525 w 686"/>
                <a:gd name="T9" fmla="*/ 218 h 881"/>
                <a:gd name="T10" fmla="*/ 531 w 686"/>
                <a:gd name="T11" fmla="*/ 263 h 881"/>
                <a:gd name="T12" fmla="*/ 365 w 686"/>
                <a:gd name="T13" fmla="*/ 387 h 881"/>
                <a:gd name="T14" fmla="*/ 154 w 686"/>
                <a:gd name="T15" fmla="*/ 387 h 881"/>
                <a:gd name="T16" fmla="*/ 154 w 686"/>
                <a:gd name="T17" fmla="*/ 387 h 881"/>
                <a:gd name="T18" fmla="*/ 546 w 686"/>
                <a:gd name="T19" fmla="*/ 664 h 881"/>
                <a:gd name="T20" fmla="*/ 546 w 686"/>
                <a:gd name="T21" fmla="*/ 664 h 881"/>
                <a:gd name="T22" fmla="*/ 342 w 686"/>
                <a:gd name="T23" fmla="*/ 737 h 881"/>
                <a:gd name="T24" fmla="*/ 154 w 686"/>
                <a:gd name="T25" fmla="*/ 578 h 881"/>
                <a:gd name="T26" fmla="*/ 154 w 686"/>
                <a:gd name="T27" fmla="*/ 525 h 881"/>
                <a:gd name="T28" fmla="*/ 375 w 686"/>
                <a:gd name="T29" fmla="*/ 525 h 881"/>
                <a:gd name="T30" fmla="*/ 686 w 686"/>
                <a:gd name="T31" fmla="*/ 262 h 881"/>
                <a:gd name="T32" fmla="*/ 618 w 686"/>
                <a:gd name="T33" fmla="*/ 83 h 881"/>
                <a:gd name="T34" fmla="*/ 351 w 686"/>
                <a:gd name="T35" fmla="*/ 0 h 881"/>
                <a:gd name="T36" fmla="*/ 254 w 686"/>
                <a:gd name="T37" fmla="*/ 6 h 881"/>
                <a:gd name="T38" fmla="*/ 120 w 686"/>
                <a:gd name="T39" fmla="*/ 52 h 881"/>
                <a:gd name="T40" fmla="*/ 19 w 686"/>
                <a:gd name="T41" fmla="*/ 175 h 881"/>
                <a:gd name="T42" fmla="*/ 0 w 686"/>
                <a:gd name="T43" fmla="*/ 295 h 881"/>
                <a:gd name="T44" fmla="*/ 0 w 686"/>
                <a:gd name="T45" fmla="*/ 587 h 881"/>
                <a:gd name="T46" fmla="*/ 342 w 686"/>
                <a:gd name="T47" fmla="*/ 881 h 881"/>
                <a:gd name="T48" fmla="*/ 656 w 686"/>
                <a:gd name="T49" fmla="*/ 753 h 881"/>
                <a:gd name="T50" fmla="*/ 546 w 686"/>
                <a:gd name="T51" fmla="*/ 664 h 8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86" h="881">
                  <a:moveTo>
                    <a:pt x="154" y="387"/>
                  </a:moveTo>
                  <a:lnTo>
                    <a:pt x="154" y="387"/>
                  </a:lnTo>
                  <a:lnTo>
                    <a:pt x="154" y="303"/>
                  </a:lnTo>
                  <a:cubicBezTo>
                    <a:pt x="154" y="189"/>
                    <a:pt x="202" y="145"/>
                    <a:pt x="354" y="145"/>
                  </a:cubicBezTo>
                  <a:cubicBezTo>
                    <a:pt x="506" y="145"/>
                    <a:pt x="519" y="198"/>
                    <a:pt x="525" y="218"/>
                  </a:cubicBezTo>
                  <a:cubicBezTo>
                    <a:pt x="529" y="231"/>
                    <a:pt x="531" y="247"/>
                    <a:pt x="531" y="263"/>
                  </a:cubicBezTo>
                  <a:cubicBezTo>
                    <a:pt x="531" y="372"/>
                    <a:pt x="447" y="387"/>
                    <a:pt x="365" y="387"/>
                  </a:cubicBezTo>
                  <a:lnTo>
                    <a:pt x="154" y="387"/>
                  </a:lnTo>
                  <a:lnTo>
                    <a:pt x="154" y="387"/>
                  </a:lnTo>
                  <a:close/>
                  <a:moveTo>
                    <a:pt x="546" y="664"/>
                  </a:moveTo>
                  <a:lnTo>
                    <a:pt x="546" y="664"/>
                  </a:lnTo>
                  <a:cubicBezTo>
                    <a:pt x="493" y="720"/>
                    <a:pt x="440" y="737"/>
                    <a:pt x="342" y="737"/>
                  </a:cubicBezTo>
                  <a:cubicBezTo>
                    <a:pt x="207" y="737"/>
                    <a:pt x="154" y="692"/>
                    <a:pt x="154" y="578"/>
                  </a:cubicBezTo>
                  <a:lnTo>
                    <a:pt x="154" y="525"/>
                  </a:lnTo>
                  <a:lnTo>
                    <a:pt x="375" y="525"/>
                  </a:lnTo>
                  <a:cubicBezTo>
                    <a:pt x="569" y="525"/>
                    <a:pt x="686" y="427"/>
                    <a:pt x="686" y="262"/>
                  </a:cubicBezTo>
                  <a:cubicBezTo>
                    <a:pt x="686" y="191"/>
                    <a:pt x="661" y="126"/>
                    <a:pt x="618" y="83"/>
                  </a:cubicBezTo>
                  <a:cubicBezTo>
                    <a:pt x="561" y="23"/>
                    <a:pt x="493" y="0"/>
                    <a:pt x="351" y="0"/>
                  </a:cubicBezTo>
                  <a:cubicBezTo>
                    <a:pt x="308" y="0"/>
                    <a:pt x="282" y="2"/>
                    <a:pt x="254" y="6"/>
                  </a:cubicBezTo>
                  <a:cubicBezTo>
                    <a:pt x="196" y="14"/>
                    <a:pt x="151" y="29"/>
                    <a:pt x="120" y="52"/>
                  </a:cubicBezTo>
                  <a:cubicBezTo>
                    <a:pt x="72" y="81"/>
                    <a:pt x="38" y="123"/>
                    <a:pt x="19" y="175"/>
                  </a:cubicBezTo>
                  <a:cubicBezTo>
                    <a:pt x="6" y="210"/>
                    <a:pt x="0" y="250"/>
                    <a:pt x="0" y="295"/>
                  </a:cubicBezTo>
                  <a:lnTo>
                    <a:pt x="0" y="587"/>
                  </a:lnTo>
                  <a:cubicBezTo>
                    <a:pt x="0" y="843"/>
                    <a:pt x="214" y="881"/>
                    <a:pt x="342" y="881"/>
                  </a:cubicBezTo>
                  <a:cubicBezTo>
                    <a:pt x="468" y="881"/>
                    <a:pt x="558" y="865"/>
                    <a:pt x="656" y="753"/>
                  </a:cubicBezTo>
                  <a:lnTo>
                    <a:pt x="546" y="664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F5243C7F-5EC7-A4ED-CBA7-6A224592BA8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955801" y="852488"/>
              <a:ext cx="112713" cy="144463"/>
            </a:xfrm>
            <a:custGeom>
              <a:avLst/>
              <a:gdLst>
                <a:gd name="T0" fmla="*/ 532 w 687"/>
                <a:gd name="T1" fmla="*/ 494 h 881"/>
                <a:gd name="T2" fmla="*/ 532 w 687"/>
                <a:gd name="T3" fmla="*/ 494 h 881"/>
                <a:gd name="T4" fmla="*/ 532 w 687"/>
                <a:gd name="T5" fmla="*/ 578 h 881"/>
                <a:gd name="T6" fmla="*/ 332 w 687"/>
                <a:gd name="T7" fmla="*/ 737 h 881"/>
                <a:gd name="T8" fmla="*/ 161 w 687"/>
                <a:gd name="T9" fmla="*/ 663 h 881"/>
                <a:gd name="T10" fmla="*/ 155 w 687"/>
                <a:gd name="T11" fmla="*/ 618 h 881"/>
                <a:gd name="T12" fmla="*/ 321 w 687"/>
                <a:gd name="T13" fmla="*/ 494 h 881"/>
                <a:gd name="T14" fmla="*/ 532 w 687"/>
                <a:gd name="T15" fmla="*/ 494 h 881"/>
                <a:gd name="T16" fmla="*/ 532 w 687"/>
                <a:gd name="T17" fmla="*/ 494 h 881"/>
                <a:gd name="T18" fmla="*/ 140 w 687"/>
                <a:gd name="T19" fmla="*/ 218 h 881"/>
                <a:gd name="T20" fmla="*/ 140 w 687"/>
                <a:gd name="T21" fmla="*/ 218 h 881"/>
                <a:gd name="T22" fmla="*/ 344 w 687"/>
                <a:gd name="T23" fmla="*/ 145 h 881"/>
                <a:gd name="T24" fmla="*/ 532 w 687"/>
                <a:gd name="T25" fmla="*/ 303 h 881"/>
                <a:gd name="T26" fmla="*/ 532 w 687"/>
                <a:gd name="T27" fmla="*/ 356 h 881"/>
                <a:gd name="T28" fmla="*/ 312 w 687"/>
                <a:gd name="T29" fmla="*/ 356 h 881"/>
                <a:gd name="T30" fmla="*/ 0 w 687"/>
                <a:gd name="T31" fmla="*/ 620 h 881"/>
                <a:gd name="T32" fmla="*/ 68 w 687"/>
                <a:gd name="T33" fmla="*/ 798 h 881"/>
                <a:gd name="T34" fmla="*/ 336 w 687"/>
                <a:gd name="T35" fmla="*/ 881 h 881"/>
                <a:gd name="T36" fmla="*/ 433 w 687"/>
                <a:gd name="T37" fmla="*/ 875 h 881"/>
                <a:gd name="T38" fmla="*/ 566 w 687"/>
                <a:gd name="T39" fmla="*/ 829 h 881"/>
                <a:gd name="T40" fmla="*/ 667 w 687"/>
                <a:gd name="T41" fmla="*/ 706 h 881"/>
                <a:gd name="T42" fmla="*/ 687 w 687"/>
                <a:gd name="T43" fmla="*/ 587 h 881"/>
                <a:gd name="T44" fmla="*/ 687 w 687"/>
                <a:gd name="T45" fmla="*/ 295 h 881"/>
                <a:gd name="T46" fmla="*/ 344 w 687"/>
                <a:gd name="T47" fmla="*/ 0 h 881"/>
                <a:gd name="T48" fmla="*/ 31 w 687"/>
                <a:gd name="T49" fmla="*/ 129 h 881"/>
                <a:gd name="T50" fmla="*/ 140 w 687"/>
                <a:gd name="T51" fmla="*/ 218 h 8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87" h="881">
                  <a:moveTo>
                    <a:pt x="532" y="494"/>
                  </a:moveTo>
                  <a:lnTo>
                    <a:pt x="532" y="494"/>
                  </a:lnTo>
                  <a:lnTo>
                    <a:pt x="532" y="578"/>
                  </a:lnTo>
                  <a:cubicBezTo>
                    <a:pt x="532" y="692"/>
                    <a:pt x="484" y="737"/>
                    <a:pt x="332" y="737"/>
                  </a:cubicBezTo>
                  <a:cubicBezTo>
                    <a:pt x="181" y="737"/>
                    <a:pt x="167" y="683"/>
                    <a:pt x="161" y="663"/>
                  </a:cubicBezTo>
                  <a:cubicBezTo>
                    <a:pt x="157" y="650"/>
                    <a:pt x="155" y="635"/>
                    <a:pt x="155" y="618"/>
                  </a:cubicBezTo>
                  <a:cubicBezTo>
                    <a:pt x="155" y="509"/>
                    <a:pt x="239" y="494"/>
                    <a:pt x="321" y="494"/>
                  </a:cubicBezTo>
                  <a:lnTo>
                    <a:pt x="532" y="494"/>
                  </a:lnTo>
                  <a:lnTo>
                    <a:pt x="532" y="494"/>
                  </a:lnTo>
                  <a:close/>
                  <a:moveTo>
                    <a:pt x="140" y="218"/>
                  </a:moveTo>
                  <a:lnTo>
                    <a:pt x="140" y="218"/>
                  </a:lnTo>
                  <a:cubicBezTo>
                    <a:pt x="193" y="161"/>
                    <a:pt x="247" y="145"/>
                    <a:pt x="344" y="145"/>
                  </a:cubicBezTo>
                  <a:cubicBezTo>
                    <a:pt x="479" y="145"/>
                    <a:pt x="532" y="189"/>
                    <a:pt x="532" y="303"/>
                  </a:cubicBezTo>
                  <a:lnTo>
                    <a:pt x="532" y="356"/>
                  </a:lnTo>
                  <a:lnTo>
                    <a:pt x="312" y="356"/>
                  </a:lnTo>
                  <a:cubicBezTo>
                    <a:pt x="117" y="356"/>
                    <a:pt x="0" y="454"/>
                    <a:pt x="0" y="620"/>
                  </a:cubicBezTo>
                  <a:cubicBezTo>
                    <a:pt x="0" y="690"/>
                    <a:pt x="25" y="756"/>
                    <a:pt x="68" y="798"/>
                  </a:cubicBezTo>
                  <a:cubicBezTo>
                    <a:pt x="126" y="858"/>
                    <a:pt x="193" y="881"/>
                    <a:pt x="336" y="881"/>
                  </a:cubicBezTo>
                  <a:cubicBezTo>
                    <a:pt x="378" y="881"/>
                    <a:pt x="404" y="879"/>
                    <a:pt x="433" y="875"/>
                  </a:cubicBezTo>
                  <a:cubicBezTo>
                    <a:pt x="491" y="867"/>
                    <a:pt x="535" y="852"/>
                    <a:pt x="566" y="829"/>
                  </a:cubicBezTo>
                  <a:cubicBezTo>
                    <a:pt x="614" y="800"/>
                    <a:pt x="648" y="758"/>
                    <a:pt x="667" y="706"/>
                  </a:cubicBezTo>
                  <a:cubicBezTo>
                    <a:pt x="680" y="671"/>
                    <a:pt x="687" y="631"/>
                    <a:pt x="687" y="587"/>
                  </a:cubicBezTo>
                  <a:lnTo>
                    <a:pt x="687" y="295"/>
                  </a:lnTo>
                  <a:cubicBezTo>
                    <a:pt x="687" y="38"/>
                    <a:pt x="472" y="0"/>
                    <a:pt x="344" y="0"/>
                  </a:cubicBezTo>
                  <a:cubicBezTo>
                    <a:pt x="219" y="0"/>
                    <a:pt x="129" y="17"/>
                    <a:pt x="31" y="129"/>
                  </a:cubicBezTo>
                  <a:lnTo>
                    <a:pt x="140" y="218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62F00E4F-FC7F-314A-0E13-7733859C5C0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98551" y="811213"/>
              <a:ext cx="28575" cy="184150"/>
            </a:xfrm>
            <a:custGeom>
              <a:avLst/>
              <a:gdLst>
                <a:gd name="T0" fmla="*/ 0 w 177"/>
                <a:gd name="T1" fmla="*/ 0 h 1118"/>
                <a:gd name="T2" fmla="*/ 0 w 177"/>
                <a:gd name="T3" fmla="*/ 0 h 1118"/>
                <a:gd name="T4" fmla="*/ 177 w 177"/>
                <a:gd name="T5" fmla="*/ 0 h 1118"/>
                <a:gd name="T6" fmla="*/ 177 w 177"/>
                <a:gd name="T7" fmla="*/ 1118 h 1118"/>
                <a:gd name="T8" fmla="*/ 0 w 177"/>
                <a:gd name="T9" fmla="*/ 1118 h 1118"/>
                <a:gd name="T10" fmla="*/ 0 w 177"/>
                <a:gd name="T11" fmla="*/ 0 h 1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7" h="1118">
                  <a:moveTo>
                    <a:pt x="0" y="0"/>
                  </a:moveTo>
                  <a:lnTo>
                    <a:pt x="0" y="0"/>
                  </a:lnTo>
                  <a:lnTo>
                    <a:pt x="177" y="0"/>
                  </a:lnTo>
                  <a:lnTo>
                    <a:pt x="177" y="1118"/>
                  </a:lnTo>
                  <a:lnTo>
                    <a:pt x="0" y="11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B3C32630-1D0D-9299-FDBC-E15A3666BAB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093913" y="852488"/>
              <a:ext cx="133350" cy="212725"/>
            </a:xfrm>
            <a:custGeom>
              <a:avLst/>
              <a:gdLst>
                <a:gd name="T0" fmla="*/ 367 w 816"/>
                <a:gd name="T1" fmla="*/ 133 h 1290"/>
                <a:gd name="T2" fmla="*/ 367 w 816"/>
                <a:gd name="T3" fmla="*/ 133 h 1290"/>
                <a:gd name="T4" fmla="*/ 552 w 816"/>
                <a:gd name="T5" fmla="*/ 310 h 1290"/>
                <a:gd name="T6" fmla="*/ 365 w 816"/>
                <a:gd name="T7" fmla="*/ 483 h 1290"/>
                <a:gd name="T8" fmla="*/ 176 w 816"/>
                <a:gd name="T9" fmla="*/ 309 h 1290"/>
                <a:gd name="T10" fmla="*/ 367 w 816"/>
                <a:gd name="T11" fmla="*/ 133 h 1290"/>
                <a:gd name="T12" fmla="*/ 367 w 816"/>
                <a:gd name="T13" fmla="*/ 133 h 1290"/>
                <a:gd name="T14" fmla="*/ 501 w 816"/>
                <a:gd name="T15" fmla="*/ 714 h 1290"/>
                <a:gd name="T16" fmla="*/ 501 w 816"/>
                <a:gd name="T17" fmla="*/ 714 h 1290"/>
                <a:gd name="T18" fmla="*/ 358 w 816"/>
                <a:gd name="T19" fmla="*/ 725 h 1290"/>
                <a:gd name="T20" fmla="*/ 218 w 816"/>
                <a:gd name="T21" fmla="*/ 663 h 1290"/>
                <a:gd name="T22" fmla="*/ 267 w 816"/>
                <a:gd name="T23" fmla="*/ 601 h 1290"/>
                <a:gd name="T24" fmla="*/ 363 w 816"/>
                <a:gd name="T25" fmla="*/ 609 h 1290"/>
                <a:gd name="T26" fmla="*/ 726 w 816"/>
                <a:gd name="T27" fmla="*/ 299 h 1290"/>
                <a:gd name="T28" fmla="*/ 683 w 816"/>
                <a:gd name="T29" fmla="*/ 148 h 1290"/>
                <a:gd name="T30" fmla="*/ 805 w 816"/>
                <a:gd name="T31" fmla="*/ 147 h 1290"/>
                <a:gd name="T32" fmla="*/ 805 w 816"/>
                <a:gd name="T33" fmla="*/ 1 h 1290"/>
                <a:gd name="T34" fmla="*/ 754 w 816"/>
                <a:gd name="T35" fmla="*/ 0 h 1290"/>
                <a:gd name="T36" fmla="*/ 748 w 816"/>
                <a:gd name="T37" fmla="*/ 0 h 1290"/>
                <a:gd name="T38" fmla="*/ 736 w 816"/>
                <a:gd name="T39" fmla="*/ 0 h 1290"/>
                <a:gd name="T40" fmla="*/ 648 w 816"/>
                <a:gd name="T41" fmla="*/ 6 h 1290"/>
                <a:gd name="T42" fmla="*/ 568 w 816"/>
                <a:gd name="T43" fmla="*/ 39 h 1290"/>
                <a:gd name="T44" fmla="*/ 519 w 816"/>
                <a:gd name="T45" fmla="*/ 20 h 1290"/>
                <a:gd name="T46" fmla="*/ 375 w 816"/>
                <a:gd name="T47" fmla="*/ 0 h 1290"/>
                <a:gd name="T48" fmla="*/ 0 w 816"/>
                <a:gd name="T49" fmla="*/ 326 h 1290"/>
                <a:gd name="T50" fmla="*/ 125 w 816"/>
                <a:gd name="T51" fmla="*/ 562 h 1290"/>
                <a:gd name="T52" fmla="*/ 24 w 816"/>
                <a:gd name="T53" fmla="*/ 707 h 1290"/>
                <a:gd name="T54" fmla="*/ 115 w 816"/>
                <a:gd name="T55" fmla="*/ 860 h 1290"/>
                <a:gd name="T56" fmla="*/ 315 w 816"/>
                <a:gd name="T57" fmla="*/ 874 h 1290"/>
                <a:gd name="T58" fmla="*/ 459 w 816"/>
                <a:gd name="T59" fmla="*/ 856 h 1290"/>
                <a:gd name="T60" fmla="*/ 633 w 816"/>
                <a:gd name="T61" fmla="*/ 976 h 1290"/>
                <a:gd name="T62" fmla="*/ 381 w 816"/>
                <a:gd name="T63" fmla="*/ 1152 h 1290"/>
                <a:gd name="T64" fmla="*/ 150 w 816"/>
                <a:gd name="T65" fmla="*/ 1021 h 1290"/>
                <a:gd name="T66" fmla="*/ 149 w 816"/>
                <a:gd name="T67" fmla="*/ 999 h 1290"/>
                <a:gd name="T68" fmla="*/ 13 w 816"/>
                <a:gd name="T69" fmla="*/ 999 h 1290"/>
                <a:gd name="T70" fmla="*/ 15 w 816"/>
                <a:gd name="T71" fmla="*/ 1048 h 1290"/>
                <a:gd name="T72" fmla="*/ 369 w 816"/>
                <a:gd name="T73" fmla="*/ 1283 h 1290"/>
                <a:gd name="T74" fmla="*/ 811 w 816"/>
                <a:gd name="T75" fmla="*/ 947 h 1290"/>
                <a:gd name="T76" fmla="*/ 501 w 816"/>
                <a:gd name="T77" fmla="*/ 714 h 1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16" h="1290">
                  <a:moveTo>
                    <a:pt x="367" y="133"/>
                  </a:moveTo>
                  <a:lnTo>
                    <a:pt x="367" y="133"/>
                  </a:lnTo>
                  <a:cubicBezTo>
                    <a:pt x="483" y="133"/>
                    <a:pt x="552" y="175"/>
                    <a:pt x="552" y="310"/>
                  </a:cubicBezTo>
                  <a:cubicBezTo>
                    <a:pt x="552" y="437"/>
                    <a:pt x="478" y="483"/>
                    <a:pt x="365" y="483"/>
                  </a:cubicBezTo>
                  <a:cubicBezTo>
                    <a:pt x="227" y="483"/>
                    <a:pt x="176" y="437"/>
                    <a:pt x="176" y="309"/>
                  </a:cubicBezTo>
                  <a:cubicBezTo>
                    <a:pt x="176" y="193"/>
                    <a:pt x="231" y="133"/>
                    <a:pt x="367" y="133"/>
                  </a:cubicBezTo>
                  <a:lnTo>
                    <a:pt x="367" y="133"/>
                  </a:lnTo>
                  <a:close/>
                  <a:moveTo>
                    <a:pt x="501" y="714"/>
                  </a:moveTo>
                  <a:lnTo>
                    <a:pt x="501" y="714"/>
                  </a:lnTo>
                  <a:lnTo>
                    <a:pt x="358" y="725"/>
                  </a:lnTo>
                  <a:cubicBezTo>
                    <a:pt x="252" y="741"/>
                    <a:pt x="216" y="730"/>
                    <a:pt x="218" y="663"/>
                  </a:cubicBezTo>
                  <a:cubicBezTo>
                    <a:pt x="219" y="639"/>
                    <a:pt x="233" y="614"/>
                    <a:pt x="267" y="601"/>
                  </a:cubicBezTo>
                  <a:cubicBezTo>
                    <a:pt x="292" y="606"/>
                    <a:pt x="331" y="609"/>
                    <a:pt x="363" y="609"/>
                  </a:cubicBezTo>
                  <a:cubicBezTo>
                    <a:pt x="599" y="609"/>
                    <a:pt x="726" y="481"/>
                    <a:pt x="726" y="299"/>
                  </a:cubicBezTo>
                  <a:cubicBezTo>
                    <a:pt x="726" y="250"/>
                    <a:pt x="711" y="196"/>
                    <a:pt x="683" y="148"/>
                  </a:cubicBezTo>
                  <a:cubicBezTo>
                    <a:pt x="712" y="143"/>
                    <a:pt x="755" y="141"/>
                    <a:pt x="805" y="147"/>
                  </a:cubicBezTo>
                  <a:lnTo>
                    <a:pt x="805" y="1"/>
                  </a:lnTo>
                  <a:cubicBezTo>
                    <a:pt x="789" y="0"/>
                    <a:pt x="772" y="0"/>
                    <a:pt x="754" y="0"/>
                  </a:cubicBezTo>
                  <a:lnTo>
                    <a:pt x="748" y="0"/>
                  </a:lnTo>
                  <a:lnTo>
                    <a:pt x="736" y="0"/>
                  </a:lnTo>
                  <a:cubicBezTo>
                    <a:pt x="706" y="0"/>
                    <a:pt x="677" y="2"/>
                    <a:pt x="648" y="6"/>
                  </a:cubicBezTo>
                  <a:cubicBezTo>
                    <a:pt x="610" y="11"/>
                    <a:pt x="588" y="21"/>
                    <a:pt x="568" y="39"/>
                  </a:cubicBezTo>
                  <a:cubicBezTo>
                    <a:pt x="557" y="33"/>
                    <a:pt x="531" y="23"/>
                    <a:pt x="519" y="20"/>
                  </a:cubicBezTo>
                  <a:cubicBezTo>
                    <a:pt x="491" y="15"/>
                    <a:pt x="426" y="0"/>
                    <a:pt x="375" y="0"/>
                  </a:cubicBezTo>
                  <a:cubicBezTo>
                    <a:pt x="135" y="0"/>
                    <a:pt x="0" y="148"/>
                    <a:pt x="0" y="326"/>
                  </a:cubicBezTo>
                  <a:cubicBezTo>
                    <a:pt x="0" y="430"/>
                    <a:pt x="43" y="516"/>
                    <a:pt x="125" y="562"/>
                  </a:cubicBezTo>
                  <a:cubicBezTo>
                    <a:pt x="66" y="587"/>
                    <a:pt x="24" y="646"/>
                    <a:pt x="24" y="707"/>
                  </a:cubicBezTo>
                  <a:cubicBezTo>
                    <a:pt x="24" y="778"/>
                    <a:pt x="63" y="836"/>
                    <a:pt x="115" y="860"/>
                  </a:cubicBezTo>
                  <a:cubicBezTo>
                    <a:pt x="192" y="895"/>
                    <a:pt x="315" y="874"/>
                    <a:pt x="315" y="874"/>
                  </a:cubicBezTo>
                  <a:lnTo>
                    <a:pt x="459" y="856"/>
                  </a:lnTo>
                  <a:cubicBezTo>
                    <a:pt x="554" y="844"/>
                    <a:pt x="631" y="904"/>
                    <a:pt x="633" y="976"/>
                  </a:cubicBezTo>
                  <a:cubicBezTo>
                    <a:pt x="636" y="1067"/>
                    <a:pt x="538" y="1152"/>
                    <a:pt x="381" y="1152"/>
                  </a:cubicBezTo>
                  <a:cubicBezTo>
                    <a:pt x="176" y="1152"/>
                    <a:pt x="152" y="1110"/>
                    <a:pt x="150" y="1021"/>
                  </a:cubicBezTo>
                  <a:cubicBezTo>
                    <a:pt x="149" y="1016"/>
                    <a:pt x="149" y="1004"/>
                    <a:pt x="149" y="999"/>
                  </a:cubicBezTo>
                  <a:lnTo>
                    <a:pt x="13" y="999"/>
                  </a:lnTo>
                  <a:cubicBezTo>
                    <a:pt x="13" y="999"/>
                    <a:pt x="14" y="1031"/>
                    <a:pt x="15" y="1048"/>
                  </a:cubicBezTo>
                  <a:cubicBezTo>
                    <a:pt x="20" y="1210"/>
                    <a:pt x="149" y="1290"/>
                    <a:pt x="369" y="1283"/>
                  </a:cubicBezTo>
                  <a:cubicBezTo>
                    <a:pt x="638" y="1275"/>
                    <a:pt x="816" y="1126"/>
                    <a:pt x="811" y="947"/>
                  </a:cubicBezTo>
                  <a:cubicBezTo>
                    <a:pt x="806" y="790"/>
                    <a:pt x="684" y="708"/>
                    <a:pt x="501" y="714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34B9B5A1-332F-A7B1-3D53-B21F39BAF66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98576" y="852488"/>
              <a:ext cx="69850" cy="142875"/>
            </a:xfrm>
            <a:custGeom>
              <a:avLst/>
              <a:gdLst>
                <a:gd name="T0" fmla="*/ 355 w 426"/>
                <a:gd name="T1" fmla="*/ 1 h 870"/>
                <a:gd name="T2" fmla="*/ 355 w 426"/>
                <a:gd name="T3" fmla="*/ 1 h 870"/>
                <a:gd name="T4" fmla="*/ 263 w 426"/>
                <a:gd name="T5" fmla="*/ 7 h 870"/>
                <a:gd name="T6" fmla="*/ 125 w 426"/>
                <a:gd name="T7" fmla="*/ 54 h 870"/>
                <a:gd name="T8" fmla="*/ 21 w 426"/>
                <a:gd name="T9" fmla="*/ 182 h 870"/>
                <a:gd name="T10" fmla="*/ 0 w 426"/>
                <a:gd name="T11" fmla="*/ 306 h 870"/>
                <a:gd name="T12" fmla="*/ 0 w 426"/>
                <a:gd name="T13" fmla="*/ 870 h 870"/>
                <a:gd name="T14" fmla="*/ 160 w 426"/>
                <a:gd name="T15" fmla="*/ 870 h 870"/>
                <a:gd name="T16" fmla="*/ 160 w 426"/>
                <a:gd name="T17" fmla="*/ 314 h 870"/>
                <a:gd name="T18" fmla="*/ 354 w 426"/>
                <a:gd name="T19" fmla="*/ 151 h 870"/>
                <a:gd name="T20" fmla="*/ 426 w 426"/>
                <a:gd name="T21" fmla="*/ 153 h 870"/>
                <a:gd name="T22" fmla="*/ 426 w 426"/>
                <a:gd name="T23" fmla="*/ 2 h 870"/>
                <a:gd name="T24" fmla="*/ 355 w 426"/>
                <a:gd name="T25" fmla="*/ 1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26" h="870">
                  <a:moveTo>
                    <a:pt x="355" y="1"/>
                  </a:moveTo>
                  <a:lnTo>
                    <a:pt x="355" y="1"/>
                  </a:lnTo>
                  <a:cubicBezTo>
                    <a:pt x="323" y="1"/>
                    <a:pt x="293" y="3"/>
                    <a:pt x="263" y="7"/>
                  </a:cubicBezTo>
                  <a:cubicBezTo>
                    <a:pt x="203" y="15"/>
                    <a:pt x="158" y="31"/>
                    <a:pt x="125" y="54"/>
                  </a:cubicBezTo>
                  <a:cubicBezTo>
                    <a:pt x="76" y="85"/>
                    <a:pt x="40" y="128"/>
                    <a:pt x="21" y="182"/>
                  </a:cubicBezTo>
                  <a:cubicBezTo>
                    <a:pt x="7" y="218"/>
                    <a:pt x="0" y="260"/>
                    <a:pt x="0" y="306"/>
                  </a:cubicBezTo>
                  <a:lnTo>
                    <a:pt x="0" y="870"/>
                  </a:lnTo>
                  <a:lnTo>
                    <a:pt x="160" y="870"/>
                  </a:lnTo>
                  <a:lnTo>
                    <a:pt x="160" y="314"/>
                  </a:lnTo>
                  <a:cubicBezTo>
                    <a:pt x="160" y="196"/>
                    <a:pt x="215" y="151"/>
                    <a:pt x="354" y="151"/>
                  </a:cubicBezTo>
                  <a:cubicBezTo>
                    <a:pt x="354" y="151"/>
                    <a:pt x="393" y="149"/>
                    <a:pt x="426" y="153"/>
                  </a:cubicBezTo>
                  <a:lnTo>
                    <a:pt x="426" y="2"/>
                  </a:lnTo>
                  <a:cubicBezTo>
                    <a:pt x="401" y="0"/>
                    <a:pt x="355" y="1"/>
                    <a:pt x="355" y="1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CB3C1270-1FA1-2D72-471D-36F52600C33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57288" y="811213"/>
              <a:ext cx="112713" cy="185738"/>
            </a:xfrm>
            <a:custGeom>
              <a:avLst/>
              <a:gdLst>
                <a:gd name="T0" fmla="*/ 499 w 686"/>
                <a:gd name="T1" fmla="*/ 440 h 1129"/>
                <a:gd name="T2" fmla="*/ 499 w 686"/>
                <a:gd name="T3" fmla="*/ 440 h 1129"/>
                <a:gd name="T4" fmla="*/ 514 w 686"/>
                <a:gd name="T5" fmla="*/ 462 h 1129"/>
                <a:gd name="T6" fmla="*/ 532 w 686"/>
                <a:gd name="T7" fmla="*/ 551 h 1129"/>
                <a:gd name="T8" fmla="*/ 532 w 686"/>
                <a:gd name="T9" fmla="*/ 826 h 1129"/>
                <a:gd name="T10" fmla="*/ 343 w 686"/>
                <a:gd name="T11" fmla="*/ 984 h 1129"/>
                <a:gd name="T12" fmla="*/ 155 w 686"/>
                <a:gd name="T13" fmla="*/ 826 h 1129"/>
                <a:gd name="T14" fmla="*/ 155 w 686"/>
                <a:gd name="T15" fmla="*/ 551 h 1129"/>
                <a:gd name="T16" fmla="*/ 186 w 686"/>
                <a:gd name="T17" fmla="*/ 440 h 1129"/>
                <a:gd name="T18" fmla="*/ 499 w 686"/>
                <a:gd name="T19" fmla="*/ 440 h 1129"/>
                <a:gd name="T20" fmla="*/ 499 w 686"/>
                <a:gd name="T21" fmla="*/ 440 h 1129"/>
                <a:gd name="T22" fmla="*/ 514 w 686"/>
                <a:gd name="T23" fmla="*/ 0 h 1129"/>
                <a:gd name="T24" fmla="*/ 514 w 686"/>
                <a:gd name="T25" fmla="*/ 0 h 1129"/>
                <a:gd name="T26" fmla="*/ 514 w 686"/>
                <a:gd name="T27" fmla="*/ 274 h 1129"/>
                <a:gd name="T28" fmla="*/ 342 w 686"/>
                <a:gd name="T29" fmla="*/ 248 h 1129"/>
                <a:gd name="T30" fmla="*/ 0 w 686"/>
                <a:gd name="T31" fmla="*/ 543 h 1129"/>
                <a:gd name="T32" fmla="*/ 0 w 686"/>
                <a:gd name="T33" fmla="*/ 855 h 1129"/>
                <a:gd name="T34" fmla="*/ 74 w 686"/>
                <a:gd name="T35" fmla="*/ 1040 h 1129"/>
                <a:gd name="T36" fmla="*/ 353 w 686"/>
                <a:gd name="T37" fmla="*/ 1129 h 1129"/>
                <a:gd name="T38" fmla="*/ 686 w 686"/>
                <a:gd name="T39" fmla="*/ 835 h 1129"/>
                <a:gd name="T40" fmla="*/ 686 w 686"/>
                <a:gd name="T41" fmla="*/ 0 h 1129"/>
                <a:gd name="T42" fmla="*/ 514 w 686"/>
                <a:gd name="T43" fmla="*/ 0 h 1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86" h="1129">
                  <a:moveTo>
                    <a:pt x="499" y="440"/>
                  </a:moveTo>
                  <a:lnTo>
                    <a:pt x="499" y="440"/>
                  </a:lnTo>
                  <a:cubicBezTo>
                    <a:pt x="505" y="447"/>
                    <a:pt x="510" y="454"/>
                    <a:pt x="514" y="462"/>
                  </a:cubicBezTo>
                  <a:cubicBezTo>
                    <a:pt x="526" y="485"/>
                    <a:pt x="532" y="514"/>
                    <a:pt x="532" y="551"/>
                  </a:cubicBezTo>
                  <a:lnTo>
                    <a:pt x="532" y="826"/>
                  </a:lnTo>
                  <a:cubicBezTo>
                    <a:pt x="532" y="939"/>
                    <a:pt x="480" y="984"/>
                    <a:pt x="343" y="984"/>
                  </a:cubicBezTo>
                  <a:cubicBezTo>
                    <a:pt x="206" y="984"/>
                    <a:pt x="159" y="937"/>
                    <a:pt x="155" y="826"/>
                  </a:cubicBezTo>
                  <a:cubicBezTo>
                    <a:pt x="150" y="704"/>
                    <a:pt x="152" y="605"/>
                    <a:pt x="155" y="551"/>
                  </a:cubicBezTo>
                  <a:cubicBezTo>
                    <a:pt x="157" y="502"/>
                    <a:pt x="164" y="466"/>
                    <a:pt x="186" y="440"/>
                  </a:cubicBezTo>
                  <a:cubicBezTo>
                    <a:pt x="236" y="381"/>
                    <a:pt x="430" y="371"/>
                    <a:pt x="499" y="440"/>
                  </a:cubicBezTo>
                  <a:lnTo>
                    <a:pt x="499" y="440"/>
                  </a:lnTo>
                  <a:close/>
                  <a:moveTo>
                    <a:pt x="514" y="0"/>
                  </a:moveTo>
                  <a:lnTo>
                    <a:pt x="514" y="0"/>
                  </a:lnTo>
                  <a:lnTo>
                    <a:pt x="514" y="274"/>
                  </a:lnTo>
                  <a:cubicBezTo>
                    <a:pt x="463" y="254"/>
                    <a:pt x="406" y="248"/>
                    <a:pt x="342" y="248"/>
                  </a:cubicBezTo>
                  <a:cubicBezTo>
                    <a:pt x="214" y="248"/>
                    <a:pt x="0" y="286"/>
                    <a:pt x="0" y="543"/>
                  </a:cubicBezTo>
                  <a:cubicBezTo>
                    <a:pt x="0" y="543"/>
                    <a:pt x="0" y="852"/>
                    <a:pt x="0" y="855"/>
                  </a:cubicBezTo>
                  <a:cubicBezTo>
                    <a:pt x="0" y="926"/>
                    <a:pt x="31" y="997"/>
                    <a:pt x="74" y="1040"/>
                  </a:cubicBezTo>
                  <a:cubicBezTo>
                    <a:pt x="122" y="1088"/>
                    <a:pt x="192" y="1129"/>
                    <a:pt x="353" y="1129"/>
                  </a:cubicBezTo>
                  <a:cubicBezTo>
                    <a:pt x="515" y="1129"/>
                    <a:pt x="686" y="1060"/>
                    <a:pt x="686" y="835"/>
                  </a:cubicBezTo>
                  <a:cubicBezTo>
                    <a:pt x="686" y="829"/>
                    <a:pt x="686" y="0"/>
                    <a:pt x="686" y="0"/>
                  </a:cubicBezTo>
                  <a:lnTo>
                    <a:pt x="514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5" name="Freeform 13">
              <a:extLst>
                <a:ext uri="{FF2B5EF4-FFF2-40B4-BE49-F238E27FC236}">
                  <a16:creationId xmlns:a16="http://schemas.microsoft.com/office/drawing/2014/main" id="{6903BC5B-BFDB-F5F1-CA17-2C39BE2A6C6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30263" y="811213"/>
              <a:ext cx="234950" cy="184150"/>
            </a:xfrm>
            <a:custGeom>
              <a:avLst/>
              <a:gdLst>
                <a:gd name="T0" fmla="*/ 512 w 1431"/>
                <a:gd name="T1" fmla="*/ 483 h 1118"/>
                <a:gd name="T2" fmla="*/ 512 w 1431"/>
                <a:gd name="T3" fmla="*/ 483 h 1118"/>
                <a:gd name="T4" fmla="*/ 594 w 1431"/>
                <a:gd name="T5" fmla="*/ 321 h 1118"/>
                <a:gd name="T6" fmla="*/ 796 w 1431"/>
                <a:gd name="T7" fmla="*/ 152 h 1118"/>
                <a:gd name="T8" fmla="*/ 842 w 1431"/>
                <a:gd name="T9" fmla="*/ 152 h 1118"/>
                <a:gd name="T10" fmla="*/ 842 w 1431"/>
                <a:gd name="T11" fmla="*/ 483 h 1118"/>
                <a:gd name="T12" fmla="*/ 512 w 1431"/>
                <a:gd name="T13" fmla="*/ 483 h 1118"/>
                <a:gd name="T14" fmla="*/ 512 w 1431"/>
                <a:gd name="T15" fmla="*/ 483 h 1118"/>
                <a:gd name="T16" fmla="*/ 1189 w 1431"/>
                <a:gd name="T17" fmla="*/ 964 h 1118"/>
                <a:gd name="T18" fmla="*/ 1189 w 1431"/>
                <a:gd name="T19" fmla="*/ 964 h 1118"/>
                <a:gd name="T20" fmla="*/ 1017 w 1431"/>
                <a:gd name="T21" fmla="*/ 829 h 1118"/>
                <a:gd name="T22" fmla="*/ 1017 w 1431"/>
                <a:gd name="T23" fmla="*/ 631 h 1118"/>
                <a:gd name="T24" fmla="*/ 1403 w 1431"/>
                <a:gd name="T25" fmla="*/ 631 h 1118"/>
                <a:gd name="T26" fmla="*/ 1403 w 1431"/>
                <a:gd name="T27" fmla="*/ 483 h 1118"/>
                <a:gd name="T28" fmla="*/ 1017 w 1431"/>
                <a:gd name="T29" fmla="*/ 483 h 1118"/>
                <a:gd name="T30" fmla="*/ 1017 w 1431"/>
                <a:gd name="T31" fmla="*/ 151 h 1118"/>
                <a:gd name="T32" fmla="*/ 1403 w 1431"/>
                <a:gd name="T33" fmla="*/ 151 h 1118"/>
                <a:gd name="T34" fmla="*/ 1403 w 1431"/>
                <a:gd name="T35" fmla="*/ 0 h 1118"/>
                <a:gd name="T36" fmla="*/ 803 w 1431"/>
                <a:gd name="T37" fmla="*/ 0 h 1118"/>
                <a:gd name="T38" fmla="*/ 443 w 1431"/>
                <a:gd name="T39" fmla="*/ 263 h 1118"/>
                <a:gd name="T40" fmla="*/ 0 w 1431"/>
                <a:gd name="T41" fmla="*/ 1118 h 1118"/>
                <a:gd name="T42" fmla="*/ 192 w 1431"/>
                <a:gd name="T43" fmla="*/ 1118 h 1118"/>
                <a:gd name="T44" fmla="*/ 440 w 1431"/>
                <a:gd name="T45" fmla="*/ 625 h 1118"/>
                <a:gd name="T46" fmla="*/ 842 w 1431"/>
                <a:gd name="T47" fmla="*/ 625 h 1118"/>
                <a:gd name="T48" fmla="*/ 842 w 1431"/>
                <a:gd name="T49" fmla="*/ 856 h 1118"/>
                <a:gd name="T50" fmla="*/ 909 w 1431"/>
                <a:gd name="T51" fmla="*/ 1035 h 1118"/>
                <a:gd name="T52" fmla="*/ 1107 w 1431"/>
                <a:gd name="T53" fmla="*/ 1118 h 1118"/>
                <a:gd name="T54" fmla="*/ 1431 w 1431"/>
                <a:gd name="T55" fmla="*/ 1118 h 1118"/>
                <a:gd name="T56" fmla="*/ 1431 w 1431"/>
                <a:gd name="T57" fmla="*/ 964 h 1118"/>
                <a:gd name="T58" fmla="*/ 1189 w 1431"/>
                <a:gd name="T59" fmla="*/ 964 h 1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431" h="1118">
                  <a:moveTo>
                    <a:pt x="512" y="483"/>
                  </a:moveTo>
                  <a:lnTo>
                    <a:pt x="512" y="483"/>
                  </a:lnTo>
                  <a:lnTo>
                    <a:pt x="594" y="321"/>
                  </a:lnTo>
                  <a:cubicBezTo>
                    <a:pt x="654" y="201"/>
                    <a:pt x="722" y="152"/>
                    <a:pt x="796" y="152"/>
                  </a:cubicBezTo>
                  <a:lnTo>
                    <a:pt x="842" y="152"/>
                  </a:lnTo>
                  <a:lnTo>
                    <a:pt x="842" y="483"/>
                  </a:lnTo>
                  <a:lnTo>
                    <a:pt x="512" y="483"/>
                  </a:lnTo>
                  <a:lnTo>
                    <a:pt x="512" y="483"/>
                  </a:lnTo>
                  <a:close/>
                  <a:moveTo>
                    <a:pt x="1189" y="964"/>
                  </a:moveTo>
                  <a:lnTo>
                    <a:pt x="1189" y="964"/>
                  </a:lnTo>
                  <a:cubicBezTo>
                    <a:pt x="1065" y="960"/>
                    <a:pt x="1022" y="922"/>
                    <a:pt x="1017" y="829"/>
                  </a:cubicBezTo>
                  <a:lnTo>
                    <a:pt x="1017" y="631"/>
                  </a:lnTo>
                  <a:lnTo>
                    <a:pt x="1403" y="631"/>
                  </a:lnTo>
                  <a:lnTo>
                    <a:pt x="1403" y="483"/>
                  </a:lnTo>
                  <a:lnTo>
                    <a:pt x="1017" y="483"/>
                  </a:lnTo>
                  <a:lnTo>
                    <a:pt x="1017" y="151"/>
                  </a:lnTo>
                  <a:lnTo>
                    <a:pt x="1403" y="151"/>
                  </a:lnTo>
                  <a:lnTo>
                    <a:pt x="1403" y="0"/>
                  </a:lnTo>
                  <a:lnTo>
                    <a:pt x="803" y="0"/>
                  </a:lnTo>
                  <a:cubicBezTo>
                    <a:pt x="628" y="3"/>
                    <a:pt x="544" y="68"/>
                    <a:pt x="443" y="263"/>
                  </a:cubicBezTo>
                  <a:lnTo>
                    <a:pt x="0" y="1118"/>
                  </a:lnTo>
                  <a:lnTo>
                    <a:pt x="192" y="1118"/>
                  </a:lnTo>
                  <a:lnTo>
                    <a:pt x="440" y="625"/>
                  </a:lnTo>
                  <a:lnTo>
                    <a:pt x="842" y="625"/>
                  </a:lnTo>
                  <a:lnTo>
                    <a:pt x="842" y="856"/>
                  </a:lnTo>
                  <a:cubicBezTo>
                    <a:pt x="842" y="927"/>
                    <a:pt x="866" y="992"/>
                    <a:pt x="909" y="1035"/>
                  </a:cubicBezTo>
                  <a:cubicBezTo>
                    <a:pt x="957" y="1084"/>
                    <a:pt x="1036" y="1118"/>
                    <a:pt x="1107" y="1118"/>
                  </a:cubicBezTo>
                  <a:lnTo>
                    <a:pt x="1431" y="1118"/>
                  </a:lnTo>
                  <a:lnTo>
                    <a:pt x="1431" y="964"/>
                  </a:lnTo>
                  <a:lnTo>
                    <a:pt x="1189" y="964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6" name="Kombinationstegning: figur 25">
              <a:extLst>
                <a:ext uri="{FF2B5EF4-FFF2-40B4-BE49-F238E27FC236}">
                  <a16:creationId xmlns:a16="http://schemas.microsoft.com/office/drawing/2014/main" id="{C629F577-80D7-02C9-A43A-C382652408C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36701" y="777875"/>
              <a:ext cx="252413" cy="252413"/>
            </a:xfrm>
            <a:custGeom>
              <a:avLst/>
              <a:gdLst>
                <a:gd name="connsiteX0" fmla="*/ 129802 w 252413"/>
                <a:gd name="connsiteY0" fmla="*/ 32470 h 252413"/>
                <a:gd name="connsiteX1" fmla="*/ 127677 w 252413"/>
                <a:gd name="connsiteY1" fmla="*/ 32800 h 252413"/>
                <a:gd name="connsiteX2" fmla="*/ 125389 w 252413"/>
                <a:gd name="connsiteY2" fmla="*/ 32965 h 252413"/>
                <a:gd name="connsiteX3" fmla="*/ 124409 w 252413"/>
                <a:gd name="connsiteY3" fmla="*/ 33129 h 252413"/>
                <a:gd name="connsiteX4" fmla="*/ 121467 w 252413"/>
                <a:gd name="connsiteY4" fmla="*/ 33624 h 252413"/>
                <a:gd name="connsiteX5" fmla="*/ 117055 w 252413"/>
                <a:gd name="connsiteY5" fmla="*/ 34777 h 252413"/>
                <a:gd name="connsiteX6" fmla="*/ 115421 w 252413"/>
                <a:gd name="connsiteY6" fmla="*/ 35272 h 252413"/>
                <a:gd name="connsiteX7" fmla="*/ 114440 w 252413"/>
                <a:gd name="connsiteY7" fmla="*/ 36590 h 252413"/>
                <a:gd name="connsiteX8" fmla="*/ 116075 w 252413"/>
                <a:gd name="connsiteY8" fmla="*/ 38238 h 252413"/>
                <a:gd name="connsiteX9" fmla="*/ 117382 w 252413"/>
                <a:gd name="connsiteY9" fmla="*/ 38403 h 252413"/>
                <a:gd name="connsiteX10" fmla="*/ 125389 w 252413"/>
                <a:gd name="connsiteY10" fmla="*/ 40051 h 252413"/>
                <a:gd name="connsiteX11" fmla="*/ 127677 w 252413"/>
                <a:gd name="connsiteY11" fmla="*/ 40545 h 252413"/>
                <a:gd name="connsiteX12" fmla="*/ 154315 w 252413"/>
                <a:gd name="connsiteY12" fmla="*/ 52080 h 252413"/>
                <a:gd name="connsiteX13" fmla="*/ 180625 w 252413"/>
                <a:gd name="connsiteY13" fmla="*/ 122447 h 252413"/>
                <a:gd name="connsiteX14" fmla="*/ 148268 w 252413"/>
                <a:gd name="connsiteY14" fmla="*/ 154087 h 252413"/>
                <a:gd name="connsiteX15" fmla="*/ 120814 w 252413"/>
                <a:gd name="connsiteY15" fmla="*/ 134147 h 252413"/>
                <a:gd name="connsiteX16" fmla="*/ 121141 w 252413"/>
                <a:gd name="connsiteY16" fmla="*/ 133323 h 252413"/>
                <a:gd name="connsiteX17" fmla="*/ 121304 w 252413"/>
                <a:gd name="connsiteY17" fmla="*/ 133158 h 252413"/>
                <a:gd name="connsiteX18" fmla="*/ 121467 w 252413"/>
                <a:gd name="connsiteY18" fmla="*/ 132993 h 252413"/>
                <a:gd name="connsiteX19" fmla="*/ 122121 w 252413"/>
                <a:gd name="connsiteY19" fmla="*/ 133488 h 252413"/>
                <a:gd name="connsiteX20" fmla="*/ 123102 w 252413"/>
                <a:gd name="connsiteY20" fmla="*/ 136784 h 252413"/>
                <a:gd name="connsiteX21" fmla="*/ 136992 w 252413"/>
                <a:gd name="connsiteY21" fmla="*/ 144364 h 252413"/>
                <a:gd name="connsiteX22" fmla="*/ 139280 w 252413"/>
                <a:gd name="connsiteY22" fmla="*/ 144035 h 252413"/>
                <a:gd name="connsiteX23" fmla="*/ 152517 w 252413"/>
                <a:gd name="connsiteY23" fmla="*/ 71691 h 252413"/>
                <a:gd name="connsiteX24" fmla="*/ 37306 w 252413"/>
                <a:gd name="connsiteY24" fmla="*/ 107945 h 252413"/>
                <a:gd name="connsiteX25" fmla="*/ 42863 w 252413"/>
                <a:gd name="connsiteY25" fmla="*/ 170731 h 252413"/>
                <a:gd name="connsiteX26" fmla="*/ 121631 w 252413"/>
                <a:gd name="connsiteY26" fmla="*/ 218356 h 252413"/>
                <a:gd name="connsiteX27" fmla="*/ 124736 w 252413"/>
                <a:gd name="connsiteY27" fmla="*/ 218191 h 252413"/>
                <a:gd name="connsiteX28" fmla="*/ 127024 w 252413"/>
                <a:gd name="connsiteY28" fmla="*/ 217862 h 252413"/>
                <a:gd name="connsiteX29" fmla="*/ 131109 w 252413"/>
                <a:gd name="connsiteY29" fmla="*/ 217202 h 252413"/>
                <a:gd name="connsiteX30" fmla="*/ 135521 w 252413"/>
                <a:gd name="connsiteY30" fmla="*/ 216049 h 252413"/>
                <a:gd name="connsiteX31" fmla="*/ 136992 w 252413"/>
                <a:gd name="connsiteY31" fmla="*/ 215554 h 252413"/>
                <a:gd name="connsiteX32" fmla="*/ 137973 w 252413"/>
                <a:gd name="connsiteY32" fmla="*/ 214236 h 252413"/>
                <a:gd name="connsiteX33" fmla="*/ 136339 w 252413"/>
                <a:gd name="connsiteY33" fmla="*/ 212753 h 252413"/>
                <a:gd name="connsiteX34" fmla="*/ 135031 w 252413"/>
                <a:gd name="connsiteY34" fmla="*/ 212423 h 252413"/>
                <a:gd name="connsiteX35" fmla="*/ 127187 w 252413"/>
                <a:gd name="connsiteY35" fmla="*/ 210775 h 252413"/>
                <a:gd name="connsiteX36" fmla="*/ 124899 w 252413"/>
                <a:gd name="connsiteY36" fmla="*/ 210281 h 252413"/>
                <a:gd name="connsiteX37" fmla="*/ 98098 w 252413"/>
                <a:gd name="connsiteY37" fmla="*/ 198746 h 252413"/>
                <a:gd name="connsiteX38" fmla="*/ 71788 w 252413"/>
                <a:gd name="connsiteY38" fmla="*/ 128379 h 252413"/>
                <a:gd name="connsiteX39" fmla="*/ 104145 w 252413"/>
                <a:gd name="connsiteY39" fmla="*/ 96739 h 252413"/>
                <a:gd name="connsiteX40" fmla="*/ 131763 w 252413"/>
                <a:gd name="connsiteY40" fmla="*/ 116844 h 252413"/>
                <a:gd name="connsiteX41" fmla="*/ 131109 w 252413"/>
                <a:gd name="connsiteY41" fmla="*/ 117833 h 252413"/>
                <a:gd name="connsiteX42" fmla="*/ 130455 w 252413"/>
                <a:gd name="connsiteY42" fmla="*/ 117338 h 252413"/>
                <a:gd name="connsiteX43" fmla="*/ 129312 w 252413"/>
                <a:gd name="connsiteY43" fmla="*/ 114042 h 252413"/>
                <a:gd name="connsiteX44" fmla="*/ 115584 w 252413"/>
                <a:gd name="connsiteY44" fmla="*/ 106627 h 252413"/>
                <a:gd name="connsiteX45" fmla="*/ 113133 w 252413"/>
                <a:gd name="connsiteY45" fmla="*/ 106791 h 252413"/>
                <a:gd name="connsiteX46" fmla="*/ 99896 w 252413"/>
                <a:gd name="connsiteY46" fmla="*/ 179135 h 252413"/>
                <a:gd name="connsiteX47" fmla="*/ 215270 w 252413"/>
                <a:gd name="connsiteY47" fmla="*/ 142881 h 252413"/>
                <a:gd name="connsiteX48" fmla="*/ 209551 w 252413"/>
                <a:gd name="connsiteY48" fmla="*/ 80095 h 252413"/>
                <a:gd name="connsiteX49" fmla="*/ 130782 w 252413"/>
                <a:gd name="connsiteY49" fmla="*/ 32470 h 252413"/>
                <a:gd name="connsiteX50" fmla="*/ 129802 w 252413"/>
                <a:gd name="connsiteY50" fmla="*/ 32470 h 252413"/>
                <a:gd name="connsiteX51" fmla="*/ 126125 w 252413"/>
                <a:gd name="connsiteY51" fmla="*/ 0 h 252413"/>
                <a:gd name="connsiteX52" fmla="*/ 252413 w 252413"/>
                <a:gd name="connsiteY52" fmla="*/ 126207 h 252413"/>
                <a:gd name="connsiteX53" fmla="*/ 126125 w 252413"/>
                <a:gd name="connsiteY53" fmla="*/ 252413 h 252413"/>
                <a:gd name="connsiteX54" fmla="*/ 0 w 252413"/>
                <a:gd name="connsiteY54" fmla="*/ 126207 h 252413"/>
                <a:gd name="connsiteX55" fmla="*/ 126125 w 252413"/>
                <a:gd name="connsiteY55" fmla="*/ 0 h 252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52413" h="252413">
                  <a:moveTo>
                    <a:pt x="129802" y="32470"/>
                  </a:moveTo>
                  <a:cubicBezTo>
                    <a:pt x="129148" y="32635"/>
                    <a:pt x="128331" y="32635"/>
                    <a:pt x="127677" y="32800"/>
                  </a:cubicBezTo>
                  <a:cubicBezTo>
                    <a:pt x="126860" y="32800"/>
                    <a:pt x="126207" y="32965"/>
                    <a:pt x="125389" y="32965"/>
                  </a:cubicBezTo>
                  <a:cubicBezTo>
                    <a:pt x="125063" y="33129"/>
                    <a:pt x="124736" y="33129"/>
                    <a:pt x="124409" y="33129"/>
                  </a:cubicBezTo>
                  <a:cubicBezTo>
                    <a:pt x="123428" y="33294"/>
                    <a:pt x="122448" y="33459"/>
                    <a:pt x="121467" y="33624"/>
                  </a:cubicBezTo>
                  <a:cubicBezTo>
                    <a:pt x="121304" y="33788"/>
                    <a:pt x="117382" y="34612"/>
                    <a:pt x="117055" y="34777"/>
                  </a:cubicBezTo>
                  <a:cubicBezTo>
                    <a:pt x="116728" y="34777"/>
                    <a:pt x="115584" y="35107"/>
                    <a:pt x="115421" y="35272"/>
                  </a:cubicBezTo>
                  <a:cubicBezTo>
                    <a:pt x="114931" y="35601"/>
                    <a:pt x="114440" y="36096"/>
                    <a:pt x="114440" y="36590"/>
                  </a:cubicBezTo>
                  <a:cubicBezTo>
                    <a:pt x="114440" y="37414"/>
                    <a:pt x="115094" y="37908"/>
                    <a:pt x="116075" y="38238"/>
                  </a:cubicBezTo>
                  <a:cubicBezTo>
                    <a:pt x="116075" y="38238"/>
                    <a:pt x="117055" y="38403"/>
                    <a:pt x="117382" y="38403"/>
                  </a:cubicBezTo>
                  <a:cubicBezTo>
                    <a:pt x="119180" y="38897"/>
                    <a:pt x="122775" y="39556"/>
                    <a:pt x="125389" y="40051"/>
                  </a:cubicBezTo>
                  <a:cubicBezTo>
                    <a:pt x="126207" y="40215"/>
                    <a:pt x="127024" y="40545"/>
                    <a:pt x="127677" y="40545"/>
                  </a:cubicBezTo>
                  <a:cubicBezTo>
                    <a:pt x="137156" y="42687"/>
                    <a:pt x="146307" y="46313"/>
                    <a:pt x="154315" y="52080"/>
                  </a:cubicBezTo>
                  <a:cubicBezTo>
                    <a:pt x="176213" y="67736"/>
                    <a:pt x="189287" y="94762"/>
                    <a:pt x="180625" y="122447"/>
                  </a:cubicBezTo>
                  <a:cubicBezTo>
                    <a:pt x="174579" y="142057"/>
                    <a:pt x="161015" y="151780"/>
                    <a:pt x="148268" y="154087"/>
                  </a:cubicBezTo>
                  <a:cubicBezTo>
                    <a:pt x="131926" y="157383"/>
                    <a:pt x="117055" y="148649"/>
                    <a:pt x="120814" y="134147"/>
                  </a:cubicBezTo>
                  <a:cubicBezTo>
                    <a:pt x="120814" y="133817"/>
                    <a:pt x="120977" y="133488"/>
                    <a:pt x="121141" y="133323"/>
                  </a:cubicBezTo>
                  <a:cubicBezTo>
                    <a:pt x="121141" y="133323"/>
                    <a:pt x="121141" y="133158"/>
                    <a:pt x="121304" y="133158"/>
                  </a:cubicBezTo>
                  <a:cubicBezTo>
                    <a:pt x="121304" y="132993"/>
                    <a:pt x="121467" y="132993"/>
                    <a:pt x="121467" y="132993"/>
                  </a:cubicBezTo>
                  <a:cubicBezTo>
                    <a:pt x="121794" y="132993"/>
                    <a:pt x="121958" y="133158"/>
                    <a:pt x="122121" y="133488"/>
                  </a:cubicBezTo>
                  <a:cubicBezTo>
                    <a:pt x="122121" y="133488"/>
                    <a:pt x="122611" y="135465"/>
                    <a:pt x="123102" y="136784"/>
                  </a:cubicBezTo>
                  <a:cubicBezTo>
                    <a:pt x="125880" y="142222"/>
                    <a:pt x="131273" y="144364"/>
                    <a:pt x="136992" y="144364"/>
                  </a:cubicBezTo>
                  <a:cubicBezTo>
                    <a:pt x="137809" y="144199"/>
                    <a:pt x="138463" y="144199"/>
                    <a:pt x="139280" y="144035"/>
                  </a:cubicBezTo>
                  <a:cubicBezTo>
                    <a:pt x="173435" y="139750"/>
                    <a:pt x="175723" y="93114"/>
                    <a:pt x="152517" y="71691"/>
                  </a:cubicBezTo>
                  <a:cubicBezTo>
                    <a:pt x="113460" y="35272"/>
                    <a:pt x="50216" y="56859"/>
                    <a:pt x="37306" y="107945"/>
                  </a:cubicBezTo>
                  <a:cubicBezTo>
                    <a:pt x="31750" y="125907"/>
                    <a:pt x="32567" y="147330"/>
                    <a:pt x="42863" y="170731"/>
                  </a:cubicBezTo>
                  <a:cubicBezTo>
                    <a:pt x="55609" y="199075"/>
                    <a:pt x="88130" y="220663"/>
                    <a:pt x="121631" y="218356"/>
                  </a:cubicBezTo>
                  <a:cubicBezTo>
                    <a:pt x="121958" y="218356"/>
                    <a:pt x="124082" y="218191"/>
                    <a:pt x="124736" y="218191"/>
                  </a:cubicBezTo>
                  <a:cubicBezTo>
                    <a:pt x="125553" y="218026"/>
                    <a:pt x="126370" y="217862"/>
                    <a:pt x="127024" y="217862"/>
                  </a:cubicBezTo>
                  <a:cubicBezTo>
                    <a:pt x="127351" y="217862"/>
                    <a:pt x="129965" y="217367"/>
                    <a:pt x="131109" y="217202"/>
                  </a:cubicBezTo>
                  <a:cubicBezTo>
                    <a:pt x="131109" y="217202"/>
                    <a:pt x="135195" y="216214"/>
                    <a:pt x="135521" y="216049"/>
                  </a:cubicBezTo>
                  <a:cubicBezTo>
                    <a:pt x="135848" y="216049"/>
                    <a:pt x="136829" y="215719"/>
                    <a:pt x="136992" y="215554"/>
                  </a:cubicBezTo>
                  <a:cubicBezTo>
                    <a:pt x="137483" y="215225"/>
                    <a:pt x="137973" y="214895"/>
                    <a:pt x="137973" y="214236"/>
                  </a:cubicBezTo>
                  <a:cubicBezTo>
                    <a:pt x="137973" y="213412"/>
                    <a:pt x="137319" y="212918"/>
                    <a:pt x="136339" y="212753"/>
                  </a:cubicBezTo>
                  <a:cubicBezTo>
                    <a:pt x="136339" y="212753"/>
                    <a:pt x="135521" y="212423"/>
                    <a:pt x="135031" y="212423"/>
                  </a:cubicBezTo>
                  <a:cubicBezTo>
                    <a:pt x="133234" y="212094"/>
                    <a:pt x="129638" y="211270"/>
                    <a:pt x="127187" y="210775"/>
                  </a:cubicBezTo>
                  <a:cubicBezTo>
                    <a:pt x="126207" y="210611"/>
                    <a:pt x="125553" y="210446"/>
                    <a:pt x="124899" y="210281"/>
                  </a:cubicBezTo>
                  <a:cubicBezTo>
                    <a:pt x="115421" y="208139"/>
                    <a:pt x="106269" y="204513"/>
                    <a:pt x="98098" y="198746"/>
                  </a:cubicBezTo>
                  <a:cubicBezTo>
                    <a:pt x="76200" y="183090"/>
                    <a:pt x="63127" y="156064"/>
                    <a:pt x="71788" y="128379"/>
                  </a:cubicBezTo>
                  <a:cubicBezTo>
                    <a:pt x="77998" y="108769"/>
                    <a:pt x="91398" y="99211"/>
                    <a:pt x="104145" y="96739"/>
                  </a:cubicBezTo>
                  <a:cubicBezTo>
                    <a:pt x="120487" y="93608"/>
                    <a:pt x="135521" y="102177"/>
                    <a:pt x="131763" y="116844"/>
                  </a:cubicBezTo>
                  <a:cubicBezTo>
                    <a:pt x="131599" y="117503"/>
                    <a:pt x="131273" y="117833"/>
                    <a:pt x="131109" y="117833"/>
                  </a:cubicBezTo>
                  <a:cubicBezTo>
                    <a:pt x="130782" y="117833"/>
                    <a:pt x="130455" y="117338"/>
                    <a:pt x="130455" y="117338"/>
                  </a:cubicBezTo>
                  <a:cubicBezTo>
                    <a:pt x="130455" y="117338"/>
                    <a:pt x="129965" y="115361"/>
                    <a:pt x="129312" y="114042"/>
                  </a:cubicBezTo>
                  <a:cubicBezTo>
                    <a:pt x="126533" y="108604"/>
                    <a:pt x="121141" y="106462"/>
                    <a:pt x="115584" y="106627"/>
                  </a:cubicBezTo>
                  <a:cubicBezTo>
                    <a:pt x="114767" y="106627"/>
                    <a:pt x="113950" y="106627"/>
                    <a:pt x="113133" y="106791"/>
                  </a:cubicBezTo>
                  <a:cubicBezTo>
                    <a:pt x="78978" y="111076"/>
                    <a:pt x="76854" y="157877"/>
                    <a:pt x="99896" y="179135"/>
                  </a:cubicBezTo>
                  <a:cubicBezTo>
                    <a:pt x="139117" y="215554"/>
                    <a:pt x="202360" y="194131"/>
                    <a:pt x="215270" y="142881"/>
                  </a:cubicBezTo>
                  <a:cubicBezTo>
                    <a:pt x="220663" y="124919"/>
                    <a:pt x="220009" y="103496"/>
                    <a:pt x="209551" y="80095"/>
                  </a:cubicBezTo>
                  <a:cubicBezTo>
                    <a:pt x="196967" y="51916"/>
                    <a:pt x="164447" y="30163"/>
                    <a:pt x="130782" y="32470"/>
                  </a:cubicBezTo>
                  <a:cubicBezTo>
                    <a:pt x="130455" y="32470"/>
                    <a:pt x="130129" y="32470"/>
                    <a:pt x="129802" y="32470"/>
                  </a:cubicBezTo>
                  <a:close/>
                  <a:moveTo>
                    <a:pt x="126125" y="0"/>
                  </a:moveTo>
                  <a:cubicBezTo>
                    <a:pt x="195829" y="0"/>
                    <a:pt x="252413" y="56457"/>
                    <a:pt x="252413" y="126207"/>
                  </a:cubicBezTo>
                  <a:cubicBezTo>
                    <a:pt x="252413" y="195957"/>
                    <a:pt x="195829" y="252413"/>
                    <a:pt x="126125" y="252413"/>
                  </a:cubicBezTo>
                  <a:cubicBezTo>
                    <a:pt x="56420" y="252413"/>
                    <a:pt x="0" y="195957"/>
                    <a:pt x="0" y="126207"/>
                  </a:cubicBezTo>
                  <a:cubicBezTo>
                    <a:pt x="0" y="56457"/>
                    <a:pt x="56420" y="0"/>
                    <a:pt x="126125" y="0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>
                <a:solidFill>
                  <a:sysClr val="windowText" lastClr="000000"/>
                </a:solidFill>
              </a:endParaRPr>
            </a:p>
          </p:txBody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9A318EA0-5281-9362-181D-ED1CAE2A8E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382838" y="852488"/>
              <a:ext cx="112713" cy="142875"/>
            </a:xfrm>
            <a:custGeom>
              <a:avLst/>
              <a:gdLst>
                <a:gd name="T0" fmla="*/ 666 w 686"/>
                <a:gd name="T1" fmla="*/ 176 h 871"/>
                <a:gd name="T2" fmla="*/ 666 w 686"/>
                <a:gd name="T3" fmla="*/ 176 h 871"/>
                <a:gd name="T4" fmla="*/ 647 w 686"/>
                <a:gd name="T5" fmla="*/ 136 h 871"/>
                <a:gd name="T6" fmla="*/ 647 w 686"/>
                <a:gd name="T7" fmla="*/ 136 h 871"/>
                <a:gd name="T8" fmla="*/ 346 w 686"/>
                <a:gd name="T9" fmla="*/ 0 h 871"/>
                <a:gd name="T10" fmla="*/ 253 w 686"/>
                <a:gd name="T11" fmla="*/ 7 h 871"/>
                <a:gd name="T12" fmla="*/ 120 w 686"/>
                <a:gd name="T13" fmla="*/ 52 h 871"/>
                <a:gd name="T14" fmla="*/ 37 w 686"/>
                <a:gd name="T15" fmla="*/ 136 h 871"/>
                <a:gd name="T16" fmla="*/ 38 w 686"/>
                <a:gd name="T17" fmla="*/ 136 h 871"/>
                <a:gd name="T18" fmla="*/ 19 w 686"/>
                <a:gd name="T19" fmla="*/ 175 h 871"/>
                <a:gd name="T20" fmla="*/ 0 w 686"/>
                <a:gd name="T21" fmla="*/ 295 h 871"/>
                <a:gd name="T22" fmla="*/ 0 w 686"/>
                <a:gd name="T23" fmla="*/ 871 h 871"/>
                <a:gd name="T24" fmla="*/ 154 w 686"/>
                <a:gd name="T25" fmla="*/ 871 h 871"/>
                <a:gd name="T26" fmla="*/ 154 w 686"/>
                <a:gd name="T27" fmla="*/ 303 h 871"/>
                <a:gd name="T28" fmla="*/ 327 w 686"/>
                <a:gd name="T29" fmla="*/ 145 h 871"/>
                <a:gd name="T30" fmla="*/ 338 w 686"/>
                <a:gd name="T31" fmla="*/ 145 h 871"/>
                <a:gd name="T32" fmla="*/ 498 w 686"/>
                <a:gd name="T33" fmla="*/ 191 h 871"/>
                <a:gd name="T34" fmla="*/ 501 w 686"/>
                <a:gd name="T35" fmla="*/ 194 h 871"/>
                <a:gd name="T36" fmla="*/ 504 w 686"/>
                <a:gd name="T37" fmla="*/ 199 h 871"/>
                <a:gd name="T38" fmla="*/ 530 w 686"/>
                <a:gd name="T39" fmla="*/ 275 h 871"/>
                <a:gd name="T40" fmla="*/ 531 w 686"/>
                <a:gd name="T41" fmla="*/ 303 h 871"/>
                <a:gd name="T42" fmla="*/ 531 w 686"/>
                <a:gd name="T43" fmla="*/ 871 h 871"/>
                <a:gd name="T44" fmla="*/ 686 w 686"/>
                <a:gd name="T45" fmla="*/ 871 h 871"/>
                <a:gd name="T46" fmla="*/ 686 w 686"/>
                <a:gd name="T47" fmla="*/ 295 h 871"/>
                <a:gd name="T48" fmla="*/ 666 w 686"/>
                <a:gd name="T49" fmla="*/ 176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86" h="871">
                  <a:moveTo>
                    <a:pt x="666" y="176"/>
                  </a:moveTo>
                  <a:lnTo>
                    <a:pt x="666" y="176"/>
                  </a:lnTo>
                  <a:cubicBezTo>
                    <a:pt x="661" y="162"/>
                    <a:pt x="655" y="148"/>
                    <a:pt x="647" y="136"/>
                  </a:cubicBezTo>
                  <a:lnTo>
                    <a:pt x="647" y="136"/>
                  </a:lnTo>
                  <a:cubicBezTo>
                    <a:pt x="580" y="23"/>
                    <a:pt x="440" y="1"/>
                    <a:pt x="346" y="0"/>
                  </a:cubicBezTo>
                  <a:cubicBezTo>
                    <a:pt x="306" y="0"/>
                    <a:pt x="281" y="3"/>
                    <a:pt x="253" y="7"/>
                  </a:cubicBezTo>
                  <a:cubicBezTo>
                    <a:pt x="195" y="14"/>
                    <a:pt x="151" y="30"/>
                    <a:pt x="120" y="52"/>
                  </a:cubicBezTo>
                  <a:cubicBezTo>
                    <a:pt x="85" y="74"/>
                    <a:pt x="57" y="102"/>
                    <a:pt x="37" y="136"/>
                  </a:cubicBezTo>
                  <a:lnTo>
                    <a:pt x="38" y="136"/>
                  </a:lnTo>
                  <a:cubicBezTo>
                    <a:pt x="30" y="148"/>
                    <a:pt x="24" y="161"/>
                    <a:pt x="19" y="175"/>
                  </a:cubicBezTo>
                  <a:cubicBezTo>
                    <a:pt x="6" y="210"/>
                    <a:pt x="0" y="250"/>
                    <a:pt x="0" y="295"/>
                  </a:cubicBezTo>
                  <a:lnTo>
                    <a:pt x="0" y="871"/>
                  </a:lnTo>
                  <a:lnTo>
                    <a:pt x="154" y="871"/>
                  </a:lnTo>
                  <a:lnTo>
                    <a:pt x="154" y="303"/>
                  </a:lnTo>
                  <a:cubicBezTo>
                    <a:pt x="154" y="196"/>
                    <a:pt x="197" y="151"/>
                    <a:pt x="327" y="145"/>
                  </a:cubicBezTo>
                  <a:cubicBezTo>
                    <a:pt x="332" y="145"/>
                    <a:pt x="339" y="145"/>
                    <a:pt x="338" y="145"/>
                  </a:cubicBezTo>
                  <a:cubicBezTo>
                    <a:pt x="419" y="146"/>
                    <a:pt x="469" y="160"/>
                    <a:pt x="498" y="191"/>
                  </a:cubicBezTo>
                  <a:cubicBezTo>
                    <a:pt x="499" y="192"/>
                    <a:pt x="500" y="193"/>
                    <a:pt x="501" y="194"/>
                  </a:cubicBezTo>
                  <a:cubicBezTo>
                    <a:pt x="502" y="196"/>
                    <a:pt x="503" y="197"/>
                    <a:pt x="504" y="199"/>
                  </a:cubicBezTo>
                  <a:cubicBezTo>
                    <a:pt x="519" y="218"/>
                    <a:pt x="527" y="243"/>
                    <a:pt x="530" y="275"/>
                  </a:cubicBezTo>
                  <a:cubicBezTo>
                    <a:pt x="531" y="284"/>
                    <a:pt x="531" y="293"/>
                    <a:pt x="531" y="303"/>
                  </a:cubicBezTo>
                  <a:lnTo>
                    <a:pt x="531" y="871"/>
                  </a:lnTo>
                  <a:lnTo>
                    <a:pt x="686" y="871"/>
                  </a:lnTo>
                  <a:lnTo>
                    <a:pt x="686" y="295"/>
                  </a:lnTo>
                  <a:cubicBezTo>
                    <a:pt x="686" y="251"/>
                    <a:pt x="679" y="211"/>
                    <a:pt x="666" y="176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</p:grpSp>
      <p:sp>
        <p:nvSpPr>
          <p:cNvPr id="28" name="Pladsholder til billede 27">
            <a:extLst>
              <a:ext uri="{FF2B5EF4-FFF2-40B4-BE49-F238E27FC236}">
                <a16:creationId xmlns:a16="http://schemas.microsoft.com/office/drawing/2014/main" id="{8704F738-6CD5-F46F-CAD2-AEB4AA9C49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76524" y="0"/>
            <a:ext cx="6115477" cy="6858000"/>
          </a:xfrm>
          <a:custGeom>
            <a:avLst/>
            <a:gdLst>
              <a:gd name="connsiteX0" fmla="*/ 3097942 w 6115477"/>
              <a:gd name="connsiteY0" fmla="*/ 360991 h 6858000"/>
              <a:gd name="connsiteX1" fmla="*/ 5048086 w 6115477"/>
              <a:gd name="connsiteY1" fmla="*/ 1133487 h 6858000"/>
              <a:gd name="connsiteX2" fmla="*/ 4484764 w 6115477"/>
              <a:gd name="connsiteY2" fmla="*/ 4212194 h 6858000"/>
              <a:gd name="connsiteX3" fmla="*/ 4387400 w 6115477"/>
              <a:gd name="connsiteY3" fmla="*/ 4226220 h 6858000"/>
              <a:gd name="connsiteX4" fmla="*/ 3796261 w 6115477"/>
              <a:gd name="connsiteY4" fmla="*/ 3903622 h 6858000"/>
              <a:gd name="connsiteX5" fmla="*/ 3754534 w 6115477"/>
              <a:gd name="connsiteY5" fmla="*/ 3763362 h 6858000"/>
              <a:gd name="connsiteX6" fmla="*/ 3726715 w 6115477"/>
              <a:gd name="connsiteY6" fmla="*/ 3742323 h 6858000"/>
              <a:gd name="connsiteX7" fmla="*/ 3719760 w 6115477"/>
              <a:gd name="connsiteY7" fmla="*/ 3749336 h 6858000"/>
              <a:gd name="connsiteX8" fmla="*/ 3712806 w 6115477"/>
              <a:gd name="connsiteY8" fmla="*/ 3756349 h 6858000"/>
              <a:gd name="connsiteX9" fmla="*/ 3698897 w 6115477"/>
              <a:gd name="connsiteY9" fmla="*/ 3791414 h 6858000"/>
              <a:gd name="connsiteX10" fmla="*/ 4867266 w 6115477"/>
              <a:gd name="connsiteY10" fmla="*/ 4639987 h 6858000"/>
              <a:gd name="connsiteX11" fmla="*/ 6068128 w 6115477"/>
              <a:gd name="connsiteY11" fmla="*/ 3719238 h 6858000"/>
              <a:gd name="connsiteX12" fmla="*/ 6115477 w 6115477"/>
              <a:gd name="connsiteY12" fmla="*/ 3623370 h 6858000"/>
              <a:gd name="connsiteX13" fmla="*/ 6115477 w 6115477"/>
              <a:gd name="connsiteY13" fmla="*/ 6155481 h 6858000"/>
              <a:gd name="connsiteX14" fmla="*/ 6032540 w 6115477"/>
              <a:gd name="connsiteY14" fmla="*/ 6197000 h 6858000"/>
              <a:gd name="connsiteX15" fmla="*/ 2808711 w 6115477"/>
              <a:gd name="connsiteY15" fmla="*/ 5705963 h 6858000"/>
              <a:gd name="connsiteX16" fmla="*/ 3372032 w 6115477"/>
              <a:gd name="connsiteY16" fmla="*/ 2627256 h 6858000"/>
              <a:gd name="connsiteX17" fmla="*/ 3476350 w 6115477"/>
              <a:gd name="connsiteY17" fmla="*/ 2620243 h 6858000"/>
              <a:gd name="connsiteX18" fmla="*/ 4060535 w 6115477"/>
              <a:gd name="connsiteY18" fmla="*/ 2935828 h 6858000"/>
              <a:gd name="connsiteX19" fmla="*/ 4109217 w 6115477"/>
              <a:gd name="connsiteY19" fmla="*/ 3076088 h 6858000"/>
              <a:gd name="connsiteX20" fmla="*/ 4137036 w 6115477"/>
              <a:gd name="connsiteY20" fmla="*/ 3097127 h 6858000"/>
              <a:gd name="connsiteX21" fmla="*/ 4164854 w 6115477"/>
              <a:gd name="connsiteY21" fmla="*/ 3055049 h 6858000"/>
              <a:gd name="connsiteX22" fmla="*/ 3246265 w 6115477"/>
              <a:gd name="connsiteY22" fmla="*/ 2172370 h 6858000"/>
              <a:gd name="connsiteX23" fmla="*/ 2989530 w 6115477"/>
              <a:gd name="connsiteY23" fmla="*/ 2199463 h 6858000"/>
              <a:gd name="connsiteX24" fmla="*/ 1612523 w 6115477"/>
              <a:gd name="connsiteY24" fmla="*/ 3545959 h 6858000"/>
              <a:gd name="connsiteX25" fmla="*/ 2732210 w 6115477"/>
              <a:gd name="connsiteY25" fmla="*/ 6540510 h 6858000"/>
              <a:gd name="connsiteX26" fmla="*/ 3281622 w 6115477"/>
              <a:gd name="connsiteY26" fmla="*/ 6843823 h 6858000"/>
              <a:gd name="connsiteX27" fmla="*/ 3320286 w 6115477"/>
              <a:gd name="connsiteY27" fmla="*/ 6858000 h 6858000"/>
              <a:gd name="connsiteX28" fmla="*/ 1738891 w 6115477"/>
              <a:gd name="connsiteY28" fmla="*/ 6858000 h 6858000"/>
              <a:gd name="connsiteX29" fmla="*/ 1726405 w 6115477"/>
              <a:gd name="connsiteY29" fmla="*/ 6850836 h 6858000"/>
              <a:gd name="connsiteX30" fmla="*/ 381563 w 6115477"/>
              <a:gd name="connsiteY30" fmla="*/ 5348300 h 6858000"/>
              <a:gd name="connsiteX31" fmla="*/ 145107 w 6115477"/>
              <a:gd name="connsiteY31" fmla="*/ 2676347 h 6858000"/>
              <a:gd name="connsiteX32" fmla="*/ 3097942 w 6115477"/>
              <a:gd name="connsiteY32" fmla="*/ 360991 h 6858000"/>
              <a:gd name="connsiteX33" fmla="*/ 4590885 w 6115477"/>
              <a:gd name="connsiteY33" fmla="*/ 0 h 6858000"/>
              <a:gd name="connsiteX34" fmla="*/ 6115477 w 6115477"/>
              <a:gd name="connsiteY34" fmla="*/ 0 h 6858000"/>
              <a:gd name="connsiteX35" fmla="*/ 6115477 w 6115477"/>
              <a:gd name="connsiteY35" fmla="*/ 1478397 h 6858000"/>
              <a:gd name="connsiteX36" fmla="*/ 6086069 w 6115477"/>
              <a:gd name="connsiteY36" fmla="*/ 1413064 h 6858000"/>
              <a:gd name="connsiteX37" fmla="*/ 5124586 w 6115477"/>
              <a:gd name="connsiteY37" fmla="*/ 298940 h 6858000"/>
              <a:gd name="connsiteX38" fmla="*/ 4722511 w 6115477"/>
              <a:gd name="connsiteY38" fmla="*/ 5978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6115477" h="6858000">
                <a:moveTo>
                  <a:pt x="3097942" y="360991"/>
                </a:moveTo>
                <a:cubicBezTo>
                  <a:pt x="3783738" y="359646"/>
                  <a:pt x="4476724" y="600718"/>
                  <a:pt x="5048086" y="1133487"/>
                </a:cubicBezTo>
                <a:cubicBezTo>
                  <a:pt x="6035636" y="2045177"/>
                  <a:pt x="5938272" y="4029856"/>
                  <a:pt x="4484764" y="4212194"/>
                </a:cubicBezTo>
                <a:cubicBezTo>
                  <a:pt x="4449992" y="4219207"/>
                  <a:pt x="4422173" y="4219207"/>
                  <a:pt x="4387400" y="4226220"/>
                </a:cubicBezTo>
                <a:cubicBezTo>
                  <a:pt x="4143990" y="4226220"/>
                  <a:pt x="3914489" y="4135051"/>
                  <a:pt x="3796261" y="3903622"/>
                </a:cubicBezTo>
                <a:cubicBezTo>
                  <a:pt x="3775397" y="3847518"/>
                  <a:pt x="3754534" y="3763362"/>
                  <a:pt x="3754534" y="3763362"/>
                </a:cubicBezTo>
                <a:cubicBezTo>
                  <a:pt x="3747579" y="3749336"/>
                  <a:pt x="3740624" y="3742323"/>
                  <a:pt x="3726715" y="3742323"/>
                </a:cubicBezTo>
                <a:cubicBezTo>
                  <a:pt x="3726715" y="3742323"/>
                  <a:pt x="3719760" y="3742323"/>
                  <a:pt x="3719760" y="3749336"/>
                </a:cubicBezTo>
                <a:cubicBezTo>
                  <a:pt x="3712806" y="3749336"/>
                  <a:pt x="3712806" y="3756349"/>
                  <a:pt x="3712806" y="3756349"/>
                </a:cubicBezTo>
                <a:cubicBezTo>
                  <a:pt x="3705852" y="3763362"/>
                  <a:pt x="3698897" y="3777388"/>
                  <a:pt x="3698897" y="3791414"/>
                </a:cubicBezTo>
                <a:cubicBezTo>
                  <a:pt x="3538942" y="4408558"/>
                  <a:pt x="4171808" y="4780247"/>
                  <a:pt x="4867266" y="4639987"/>
                </a:cubicBezTo>
                <a:cubicBezTo>
                  <a:pt x="5308013" y="4560214"/>
                  <a:pt x="5771715" y="4272106"/>
                  <a:pt x="6068128" y="3719238"/>
                </a:cubicBezTo>
                <a:lnTo>
                  <a:pt x="6115477" y="3623370"/>
                </a:lnTo>
                <a:lnTo>
                  <a:pt x="6115477" y="6155481"/>
                </a:lnTo>
                <a:lnTo>
                  <a:pt x="6032540" y="6197000"/>
                </a:lnTo>
                <a:cubicBezTo>
                  <a:pt x="5009917" y="6670716"/>
                  <a:pt x="3747579" y="6577767"/>
                  <a:pt x="2808711" y="5705963"/>
                </a:cubicBezTo>
                <a:cubicBezTo>
                  <a:pt x="1828115" y="4801286"/>
                  <a:pt x="1918525" y="2809594"/>
                  <a:pt x="3372032" y="2627256"/>
                </a:cubicBezTo>
                <a:cubicBezTo>
                  <a:pt x="3406804" y="2620243"/>
                  <a:pt x="3441578" y="2620243"/>
                  <a:pt x="3476350" y="2620243"/>
                </a:cubicBezTo>
                <a:cubicBezTo>
                  <a:pt x="3712806" y="2613230"/>
                  <a:pt x="3942307" y="2704399"/>
                  <a:pt x="4060535" y="2935828"/>
                </a:cubicBezTo>
                <a:cubicBezTo>
                  <a:pt x="4088353" y="2991932"/>
                  <a:pt x="4109217" y="3076088"/>
                  <a:pt x="4109217" y="3076088"/>
                </a:cubicBezTo>
                <a:cubicBezTo>
                  <a:pt x="4109217" y="3076088"/>
                  <a:pt x="4123126" y="3097127"/>
                  <a:pt x="4137036" y="3097127"/>
                </a:cubicBezTo>
                <a:cubicBezTo>
                  <a:pt x="4143990" y="3097127"/>
                  <a:pt x="4157899" y="3083101"/>
                  <a:pt x="4164854" y="3055049"/>
                </a:cubicBezTo>
                <a:cubicBezTo>
                  <a:pt x="4304815" y="2508912"/>
                  <a:pt x="3832447" y="2161440"/>
                  <a:pt x="3246265" y="2172370"/>
                </a:cubicBezTo>
                <a:cubicBezTo>
                  <a:pt x="3162525" y="2173932"/>
                  <a:pt x="3076462" y="2182807"/>
                  <a:pt x="2989530" y="2199463"/>
                </a:cubicBezTo>
                <a:cubicBezTo>
                  <a:pt x="2447072" y="2304658"/>
                  <a:pt x="1876797" y="2711412"/>
                  <a:pt x="1612523" y="3545959"/>
                </a:cubicBezTo>
                <a:cubicBezTo>
                  <a:pt x="1243930" y="4724143"/>
                  <a:pt x="1800297" y="5874275"/>
                  <a:pt x="2732210" y="6540510"/>
                </a:cubicBezTo>
                <a:cubicBezTo>
                  <a:pt x="2906075" y="6663238"/>
                  <a:pt x="3090371" y="6763173"/>
                  <a:pt x="3281622" y="6843823"/>
                </a:cubicBezTo>
                <a:lnTo>
                  <a:pt x="3320286" y="6858000"/>
                </a:lnTo>
                <a:lnTo>
                  <a:pt x="1738891" y="6858000"/>
                </a:lnTo>
                <a:lnTo>
                  <a:pt x="1726405" y="6850836"/>
                </a:lnTo>
                <a:cubicBezTo>
                  <a:pt x="1134396" y="6482653"/>
                  <a:pt x="652791" y="5951418"/>
                  <a:pt x="381563" y="5348300"/>
                </a:cubicBezTo>
                <a:cubicBezTo>
                  <a:pt x="-56576" y="4352454"/>
                  <a:pt x="-91349" y="3440764"/>
                  <a:pt x="145107" y="2676347"/>
                </a:cubicBezTo>
                <a:cubicBezTo>
                  <a:pt x="505659" y="1249640"/>
                  <a:pt x="1788697" y="363557"/>
                  <a:pt x="3097942" y="360991"/>
                </a:cubicBezTo>
                <a:close/>
                <a:moveTo>
                  <a:pt x="4590885" y="0"/>
                </a:moveTo>
                <a:lnTo>
                  <a:pt x="6115477" y="0"/>
                </a:lnTo>
                <a:lnTo>
                  <a:pt x="6115477" y="1478397"/>
                </a:lnTo>
                <a:lnTo>
                  <a:pt x="6086069" y="1413064"/>
                </a:lnTo>
                <a:cubicBezTo>
                  <a:pt x="5868129" y="974517"/>
                  <a:pt x="5532298" y="590418"/>
                  <a:pt x="5124586" y="298940"/>
                </a:cubicBezTo>
                <a:cubicBezTo>
                  <a:pt x="4996796" y="206895"/>
                  <a:pt x="4862159" y="127670"/>
                  <a:pt x="4722511" y="59786"/>
                </a:cubicBezTo>
                <a:close/>
              </a:path>
            </a:pathLst>
          </a:custGeom>
          <a:solidFill>
            <a:srgbClr val="A4B2BA"/>
          </a:solidFill>
        </p:spPr>
        <p:txBody>
          <a:bodyPr wrap="square" anchor="ctr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Klik på ikonet for at tilføje et billede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1652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92FAA613-2912-544B-8C5A-8052A87E69EA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12192000" cy="657701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600" err="1">
              <a:solidFill>
                <a:schemeClr val="tx2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47D6D0-103E-8295-89D9-10032540A0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6E6BCD-F967-E310-F398-C32E84447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C45D7-6462-489C-A979-B114E41E8386}" type="datetime1">
              <a:rPr lang="da-DK" smtClean="0"/>
              <a:t>17-10-2025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C9C08A-76F1-C8FF-BB02-51F8CA06D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Test af footer element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AA7759-5896-B6F1-0C37-59C847084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862F4-759C-4937-98C7-CDEB1EE77131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375B8A8-C72F-43C8-21A3-E4DA5EE2A6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4338" y="1540510"/>
            <a:ext cx="831850" cy="419100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44488" b="-44488"/>
            </a:stretch>
          </a:blipFill>
        </p:spPr>
        <p:txBody>
          <a:bodyPr lIns="144000" anchor="ctr"/>
          <a:lstStyle>
            <a:lvl1pPr>
              <a:defRPr>
                <a:solidFill>
                  <a:srgbClr val="AB2026"/>
                </a:solidFill>
              </a:defRPr>
            </a:lvl1pPr>
          </a:lstStyle>
          <a:p>
            <a:pPr lvl="0"/>
            <a:r>
              <a:rPr lang="da-DK"/>
              <a:t>XX:XX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71A3FCE1-ADBF-CC2C-0B1B-34C37AF1AE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46187" y="1540510"/>
            <a:ext cx="10529887" cy="419100"/>
          </a:xfrm>
        </p:spPr>
        <p:txBody>
          <a:bodyPr lIns="144000" anchor="ctr"/>
          <a:lstStyle>
            <a:lvl1pPr>
              <a:defRPr b="0">
                <a:solidFill>
                  <a:schemeClr val="tx2"/>
                </a:solidFill>
                <a:latin typeface="IBM Plex Sans Medium" panose="020B060305020300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600">
                <a:solidFill>
                  <a:schemeClr val="tx2"/>
                </a:solidFill>
              </a:rPr>
              <a:t>Indhold, emne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1014131A-1908-499C-25E8-082C282559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4337" y="1958975"/>
            <a:ext cx="11361737" cy="421323"/>
          </a:xfr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 lIns="144000" tIns="90000" anchor="t" anchorCtr="0"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600">
                <a:solidFill>
                  <a:schemeClr val="tx2"/>
                </a:solidFill>
              </a:rPr>
              <a:t>Taler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57DAB05B-6074-7A6E-0309-17DC9F68903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4338" y="2519363"/>
            <a:ext cx="831850" cy="419100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44488" b="-44488"/>
            </a:stretch>
          </a:blipFill>
        </p:spPr>
        <p:txBody>
          <a:bodyPr lIns="144000" anchor="ctr"/>
          <a:lstStyle>
            <a:lvl1pPr>
              <a:defRPr>
                <a:solidFill>
                  <a:srgbClr val="AB2026"/>
                </a:solidFill>
              </a:defRPr>
            </a:lvl1pPr>
          </a:lstStyle>
          <a:p>
            <a:pPr lvl="0"/>
            <a:r>
              <a:rPr lang="da-DK"/>
              <a:t>XX:XX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202BD8C8-731E-2093-C331-14CE8556CB7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46187" y="2519363"/>
            <a:ext cx="10529887" cy="419100"/>
          </a:xfrm>
        </p:spPr>
        <p:txBody>
          <a:bodyPr lIns="144000" anchor="ctr"/>
          <a:lstStyle>
            <a:lvl1pPr>
              <a:defRPr b="0">
                <a:solidFill>
                  <a:schemeClr val="tx2"/>
                </a:solidFill>
                <a:latin typeface="IBM Plex Sans Medium" panose="020B060305020300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600">
                <a:solidFill>
                  <a:schemeClr val="tx2"/>
                </a:solidFill>
              </a:rPr>
              <a:t>Indhold, emne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796201B8-E872-19AE-FCAA-3A72DD74FA3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4337" y="2937828"/>
            <a:ext cx="11361737" cy="421323"/>
          </a:xfr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 lIns="144000" tIns="90000" anchor="t" anchorCtr="0"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600">
                <a:solidFill>
                  <a:schemeClr val="tx2"/>
                </a:solidFill>
              </a:rPr>
              <a:t>Taler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DE6F72EE-0490-F46F-58BF-788F839BF88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4338" y="3500120"/>
            <a:ext cx="831850" cy="419100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44488" b="-44488"/>
            </a:stretch>
          </a:blipFill>
        </p:spPr>
        <p:txBody>
          <a:bodyPr lIns="144000" anchor="ctr"/>
          <a:lstStyle>
            <a:lvl1pPr>
              <a:defRPr>
                <a:solidFill>
                  <a:srgbClr val="AB2026"/>
                </a:solidFill>
              </a:defRPr>
            </a:lvl1pPr>
          </a:lstStyle>
          <a:p>
            <a:pPr lvl="0"/>
            <a:r>
              <a:rPr lang="da-DK"/>
              <a:t>XX:XX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ED8270AC-0F9F-2118-89A5-4FA011AA860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46187" y="3500120"/>
            <a:ext cx="10529887" cy="419100"/>
          </a:xfrm>
        </p:spPr>
        <p:txBody>
          <a:bodyPr lIns="144000" anchor="ctr"/>
          <a:lstStyle>
            <a:lvl1pPr>
              <a:defRPr b="0">
                <a:solidFill>
                  <a:schemeClr val="tx2"/>
                </a:solidFill>
                <a:latin typeface="IBM Plex Sans Medium" panose="020B060305020300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600">
                <a:solidFill>
                  <a:schemeClr val="tx2"/>
                </a:solidFill>
              </a:rPr>
              <a:t>Indhold, emne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45AD80A4-7289-76F8-470C-2D27648F2DA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4337" y="3918585"/>
            <a:ext cx="11361737" cy="421323"/>
          </a:xfr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 lIns="144000" tIns="90000" anchor="t" anchorCtr="0"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600">
                <a:solidFill>
                  <a:schemeClr val="tx2"/>
                </a:solidFill>
              </a:rPr>
              <a:t>Taler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0CE0D423-B333-FFB1-9833-F67B0EFB28C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4338" y="4478973"/>
            <a:ext cx="831850" cy="419100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44488" b="-44488"/>
            </a:stretch>
          </a:blipFill>
        </p:spPr>
        <p:txBody>
          <a:bodyPr lIns="144000" anchor="ctr"/>
          <a:lstStyle>
            <a:lvl1pPr>
              <a:defRPr>
                <a:solidFill>
                  <a:srgbClr val="AB2026"/>
                </a:solidFill>
              </a:defRPr>
            </a:lvl1pPr>
          </a:lstStyle>
          <a:p>
            <a:pPr lvl="0"/>
            <a:r>
              <a:rPr lang="da-DK"/>
              <a:t>XX:XX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D9EC909C-EB31-356E-B47C-67E2AB56524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246187" y="4478973"/>
            <a:ext cx="10529887" cy="419100"/>
          </a:xfrm>
        </p:spPr>
        <p:txBody>
          <a:bodyPr lIns="144000" anchor="ctr"/>
          <a:lstStyle>
            <a:lvl1pPr>
              <a:defRPr b="0">
                <a:solidFill>
                  <a:schemeClr val="tx2"/>
                </a:solidFill>
                <a:latin typeface="IBM Plex Sans Medium" panose="020B060305020300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600">
                <a:solidFill>
                  <a:schemeClr val="tx2"/>
                </a:solidFill>
              </a:rPr>
              <a:t>Indhold, emne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B9550632-E8D5-9674-66E2-E2EEA055280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4337" y="4897438"/>
            <a:ext cx="11361737" cy="421323"/>
          </a:xfr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 lIns="144000" tIns="90000" anchor="t" anchorCtr="0"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600">
                <a:solidFill>
                  <a:schemeClr val="tx2"/>
                </a:solidFill>
              </a:rPr>
              <a:t>Taler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433FC44C-E6EF-0123-A942-4B073E4D7F6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4338" y="5457825"/>
            <a:ext cx="831850" cy="419100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44488" b="-44488"/>
            </a:stretch>
          </a:blipFill>
        </p:spPr>
        <p:txBody>
          <a:bodyPr lIns="144000" anchor="ctr"/>
          <a:lstStyle>
            <a:lvl1pPr>
              <a:defRPr>
                <a:solidFill>
                  <a:srgbClr val="AB2026"/>
                </a:solidFill>
              </a:defRPr>
            </a:lvl1pPr>
          </a:lstStyle>
          <a:p>
            <a:pPr lvl="0"/>
            <a:r>
              <a:rPr lang="da-DK"/>
              <a:t>XX:XX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18F836E2-4985-6202-6619-0FA850EBEAE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246187" y="5457825"/>
            <a:ext cx="10529887" cy="419100"/>
          </a:xfrm>
        </p:spPr>
        <p:txBody>
          <a:bodyPr lIns="144000" anchor="ctr"/>
          <a:lstStyle>
            <a:lvl1pPr>
              <a:defRPr b="0">
                <a:solidFill>
                  <a:schemeClr val="tx2"/>
                </a:solidFill>
                <a:latin typeface="IBM Plex Sans Medium" panose="020B060305020300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600">
                <a:solidFill>
                  <a:schemeClr val="tx2"/>
                </a:solidFill>
              </a:rPr>
              <a:t>Indhold, emne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3E261C05-6C74-FD1D-ABDF-FD57E2364FC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14337" y="5876290"/>
            <a:ext cx="11361737" cy="421323"/>
          </a:xfr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 lIns="144000" tIns="90000" anchor="t" anchorCtr="0"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600">
                <a:solidFill>
                  <a:schemeClr val="tx2"/>
                </a:solidFill>
              </a:rPr>
              <a:t>Taler</a:t>
            </a:r>
          </a:p>
        </p:txBody>
      </p:sp>
    </p:spTree>
    <p:extLst>
      <p:ext uri="{BB962C8B-B14F-4D97-AF65-F5344CB8AC3E}">
        <p14:creationId xmlns:p14="http://schemas.microsoft.com/office/powerpoint/2010/main" val="870151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2FAA613-2912-544B-8C5A-8052A87E69EA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12192000" cy="657701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err="1">
              <a:solidFill>
                <a:schemeClr val="tx2"/>
              </a:solidFill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47D6D0-103E-8295-89D9-10032540A0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6E6BCD-F967-E310-F398-C32E84447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C45D7-6462-489C-A979-B114E41E8386}" type="datetime1">
              <a:rPr lang="da-DK" smtClean="0"/>
              <a:t>17-10-2025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C9C08A-76F1-C8FF-BB02-51F8CA06D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Test af footer element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AA7759-5896-B6F1-0C37-59C847084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862F4-759C-4937-98C7-CDEB1EE77131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375B8A8-C72F-43C8-21A3-E4DA5EE2A6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4338" y="1538288"/>
            <a:ext cx="831850" cy="419100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44488" b="-44488"/>
            </a:stretch>
          </a:blipFill>
        </p:spPr>
        <p:txBody>
          <a:bodyPr lIns="144000" anchor="ctr"/>
          <a:lstStyle>
            <a:lvl1pPr>
              <a:defRPr>
                <a:solidFill>
                  <a:srgbClr val="AB2026"/>
                </a:solidFill>
              </a:defRPr>
            </a:lvl1pPr>
          </a:lstStyle>
          <a:p>
            <a:pPr lvl="0"/>
            <a:r>
              <a:rPr lang="da-DK"/>
              <a:t>XX:XX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71A3FCE1-ADBF-CC2C-0B1B-34C37AF1AE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46188" y="1538288"/>
            <a:ext cx="4710112" cy="419100"/>
          </a:xfrm>
        </p:spPr>
        <p:txBody>
          <a:bodyPr lIns="144000" anchor="ctr"/>
          <a:lstStyle>
            <a:lvl1pPr>
              <a:defRPr b="0">
                <a:solidFill>
                  <a:schemeClr val="tx2"/>
                </a:solidFill>
                <a:latin typeface="IBM Plex Sans Medium" panose="020B060305020300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600">
                <a:solidFill>
                  <a:schemeClr val="tx2"/>
                </a:solidFill>
              </a:rPr>
              <a:t>Indhold, emne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1014131A-1908-499C-25E8-082C282559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4338" y="1956753"/>
            <a:ext cx="5541962" cy="421323"/>
          </a:xfr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 lIns="144000" tIns="86400" anchor="t" anchorCtr="0"/>
          <a:lstStyle>
            <a:lvl1pPr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600">
                <a:solidFill>
                  <a:schemeClr val="tx2"/>
                </a:solidFill>
              </a:rPr>
              <a:t>Taler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2A7BC332-2FA7-F1A3-09E3-C341D874566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2525" y="1538288"/>
            <a:ext cx="831850" cy="419100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44488" b="-44488"/>
            </a:stretch>
          </a:blipFill>
        </p:spPr>
        <p:txBody>
          <a:bodyPr lIns="144000" anchor="ctr"/>
          <a:lstStyle>
            <a:lvl1pPr>
              <a:defRPr>
                <a:solidFill>
                  <a:srgbClr val="AB2026"/>
                </a:solidFill>
              </a:defRPr>
            </a:lvl1pPr>
          </a:lstStyle>
          <a:p>
            <a:pPr lvl="0"/>
            <a:r>
              <a:rPr lang="da-DK"/>
              <a:t>XX:XX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42AF2EC7-B01A-38A9-8C46-D34E8D9D867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64375" y="1538288"/>
            <a:ext cx="4710112" cy="419100"/>
          </a:xfrm>
        </p:spPr>
        <p:txBody>
          <a:bodyPr lIns="144000" anchor="ctr"/>
          <a:lstStyle>
            <a:lvl1pPr>
              <a:defRPr b="0">
                <a:solidFill>
                  <a:schemeClr val="tx2"/>
                </a:solidFill>
                <a:latin typeface="IBM Plex Sans Medium" panose="020B060305020300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600">
                <a:solidFill>
                  <a:schemeClr val="tx2"/>
                </a:solidFill>
              </a:rPr>
              <a:t>Indhold, emne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696D7500-DA7D-A834-AF45-1DB4737C8AA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32525" y="1956753"/>
            <a:ext cx="5541962" cy="421323"/>
          </a:xfr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 lIns="144000" tIns="86400" anchor="t" anchorCtr="0"/>
          <a:lstStyle>
            <a:lvl1pPr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600">
                <a:solidFill>
                  <a:schemeClr val="tx2"/>
                </a:solidFill>
              </a:rPr>
              <a:t>Taler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CD198459-CA3D-F1B9-857A-FE2CBFD17E9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4338" y="2517775"/>
            <a:ext cx="831850" cy="419100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44488" b="-44488"/>
            </a:stretch>
          </a:blipFill>
        </p:spPr>
        <p:txBody>
          <a:bodyPr lIns="144000" anchor="ctr"/>
          <a:lstStyle>
            <a:lvl1pPr>
              <a:defRPr>
                <a:solidFill>
                  <a:srgbClr val="AB2026"/>
                </a:solidFill>
              </a:defRPr>
            </a:lvl1pPr>
          </a:lstStyle>
          <a:p>
            <a:pPr lvl="0"/>
            <a:r>
              <a:rPr lang="da-DK"/>
              <a:t>XX:XX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552CA2D2-3D50-84DB-50BF-020B1295E05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46188" y="2517775"/>
            <a:ext cx="4710112" cy="419100"/>
          </a:xfrm>
        </p:spPr>
        <p:txBody>
          <a:bodyPr lIns="144000" anchor="ctr"/>
          <a:lstStyle>
            <a:lvl1pPr>
              <a:defRPr b="0">
                <a:solidFill>
                  <a:schemeClr val="tx2"/>
                </a:solidFill>
                <a:latin typeface="IBM Plex Sans Medium" panose="020B060305020300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600">
                <a:solidFill>
                  <a:schemeClr val="tx2"/>
                </a:solidFill>
              </a:rPr>
              <a:t>Indhold, emne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81C2CE5B-E309-F041-C31C-98F18DA2E6D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4338" y="2936240"/>
            <a:ext cx="5541962" cy="421323"/>
          </a:xfr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 lIns="144000" tIns="86400" anchor="t" anchorCtr="0"/>
          <a:lstStyle>
            <a:lvl1pPr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600">
                <a:solidFill>
                  <a:schemeClr val="tx2"/>
                </a:solidFill>
              </a:rPr>
              <a:t>Taler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A913D01E-430B-9F11-9C5A-55450E37BE1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32525" y="2517775"/>
            <a:ext cx="831850" cy="419100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44488" b="-44488"/>
            </a:stretch>
          </a:blipFill>
        </p:spPr>
        <p:txBody>
          <a:bodyPr lIns="144000" anchor="ctr"/>
          <a:lstStyle>
            <a:lvl1pPr>
              <a:defRPr>
                <a:solidFill>
                  <a:srgbClr val="AB2026"/>
                </a:solidFill>
              </a:defRPr>
            </a:lvl1pPr>
          </a:lstStyle>
          <a:p>
            <a:pPr lvl="0"/>
            <a:r>
              <a:rPr lang="da-DK"/>
              <a:t>XX:XX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5333B725-90CA-25E3-32F5-0EECCDA6FB7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064375" y="2517775"/>
            <a:ext cx="4710112" cy="419100"/>
          </a:xfrm>
        </p:spPr>
        <p:txBody>
          <a:bodyPr lIns="144000" anchor="ctr"/>
          <a:lstStyle>
            <a:lvl1pPr>
              <a:defRPr b="0">
                <a:solidFill>
                  <a:schemeClr val="tx2"/>
                </a:solidFill>
                <a:latin typeface="IBM Plex Sans Medium" panose="020B060305020300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600">
                <a:solidFill>
                  <a:schemeClr val="tx2"/>
                </a:solidFill>
              </a:rPr>
              <a:t>Indhold, emne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C1B2ED87-62C7-4F16-6B8A-03759F72F44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32525" y="2936240"/>
            <a:ext cx="5541962" cy="421323"/>
          </a:xfr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 lIns="144000" tIns="86400" anchor="t" anchorCtr="0"/>
          <a:lstStyle>
            <a:lvl1pPr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600">
                <a:solidFill>
                  <a:schemeClr val="tx2"/>
                </a:solidFill>
              </a:rPr>
              <a:t>Taler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05B34670-3E45-AE0B-5342-CA165683CD1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4338" y="3498850"/>
            <a:ext cx="831850" cy="419100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44488" b="-44488"/>
            </a:stretch>
          </a:blipFill>
        </p:spPr>
        <p:txBody>
          <a:bodyPr lIns="144000" anchor="ctr"/>
          <a:lstStyle>
            <a:lvl1pPr>
              <a:defRPr>
                <a:solidFill>
                  <a:srgbClr val="AB2026"/>
                </a:solidFill>
              </a:defRPr>
            </a:lvl1pPr>
          </a:lstStyle>
          <a:p>
            <a:pPr lvl="0"/>
            <a:r>
              <a:rPr lang="da-DK"/>
              <a:t>XX:XX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4213B1FA-7DEF-F70C-FCBA-E74F51E9AB2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246188" y="3498850"/>
            <a:ext cx="4710112" cy="419100"/>
          </a:xfrm>
        </p:spPr>
        <p:txBody>
          <a:bodyPr lIns="144000" anchor="ctr"/>
          <a:lstStyle>
            <a:lvl1pPr>
              <a:defRPr b="0">
                <a:solidFill>
                  <a:schemeClr val="tx2"/>
                </a:solidFill>
                <a:latin typeface="IBM Plex Sans Medium" panose="020B060305020300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600">
                <a:solidFill>
                  <a:schemeClr val="tx2"/>
                </a:solidFill>
              </a:rPr>
              <a:t>Indhold, emne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72CA03C1-E0FE-0E41-9C6D-21E2FF617A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14338" y="3917315"/>
            <a:ext cx="5541962" cy="421323"/>
          </a:xfr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 lIns="144000" tIns="86400" anchor="t" anchorCtr="0"/>
          <a:lstStyle>
            <a:lvl1pPr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600">
                <a:solidFill>
                  <a:schemeClr val="tx2"/>
                </a:solidFill>
              </a:rPr>
              <a:t>Taler</a:t>
            </a:r>
          </a:p>
        </p:txBody>
      </p:sp>
      <p:sp>
        <p:nvSpPr>
          <p:cNvPr id="40" name="Text Placeholder 10">
            <a:extLst>
              <a:ext uri="{FF2B5EF4-FFF2-40B4-BE49-F238E27FC236}">
                <a16:creationId xmlns:a16="http://schemas.microsoft.com/office/drawing/2014/main" id="{AAED3781-A0B6-CE6C-7DC3-3F2D7F549C8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32525" y="3498850"/>
            <a:ext cx="831850" cy="419100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44488" b="-44488"/>
            </a:stretch>
          </a:blipFill>
        </p:spPr>
        <p:txBody>
          <a:bodyPr lIns="144000" anchor="ctr"/>
          <a:lstStyle>
            <a:lvl1pPr>
              <a:defRPr>
                <a:solidFill>
                  <a:srgbClr val="AB2026"/>
                </a:solidFill>
              </a:defRPr>
            </a:lvl1pPr>
          </a:lstStyle>
          <a:p>
            <a:pPr lvl="0"/>
            <a:r>
              <a:rPr lang="da-DK"/>
              <a:t>XX:XX</a:t>
            </a:r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id="{1EEE46EE-855C-5EE3-E945-D3B737984F3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064375" y="3498850"/>
            <a:ext cx="4710112" cy="419100"/>
          </a:xfrm>
        </p:spPr>
        <p:txBody>
          <a:bodyPr lIns="144000" anchor="ctr"/>
          <a:lstStyle>
            <a:lvl1pPr>
              <a:defRPr b="0">
                <a:solidFill>
                  <a:schemeClr val="tx2"/>
                </a:solidFill>
                <a:latin typeface="IBM Plex Sans Medium" panose="020B060305020300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600">
                <a:solidFill>
                  <a:schemeClr val="tx2"/>
                </a:solidFill>
              </a:rPr>
              <a:t>Indhold, emne</a:t>
            </a: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C28B688E-4DE7-8342-DF5C-95265A69B45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232525" y="3917315"/>
            <a:ext cx="5541962" cy="421323"/>
          </a:xfr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 lIns="144000" tIns="86400" anchor="t" anchorCtr="0"/>
          <a:lstStyle>
            <a:lvl1pPr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600">
                <a:solidFill>
                  <a:schemeClr val="tx2"/>
                </a:solidFill>
              </a:rPr>
              <a:t>Taler</a:t>
            </a:r>
          </a:p>
        </p:txBody>
      </p:sp>
      <p:sp>
        <p:nvSpPr>
          <p:cNvPr id="43" name="Text Placeholder 10">
            <a:extLst>
              <a:ext uri="{FF2B5EF4-FFF2-40B4-BE49-F238E27FC236}">
                <a16:creationId xmlns:a16="http://schemas.microsoft.com/office/drawing/2014/main" id="{A4837B86-41C8-AB5C-2675-FBD75158BA5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14338" y="4478338"/>
            <a:ext cx="831850" cy="419100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44488" b="-44488"/>
            </a:stretch>
          </a:blipFill>
        </p:spPr>
        <p:txBody>
          <a:bodyPr lIns="144000" anchor="ctr"/>
          <a:lstStyle>
            <a:lvl1pPr>
              <a:defRPr>
                <a:solidFill>
                  <a:srgbClr val="AB2026"/>
                </a:solidFill>
              </a:defRPr>
            </a:lvl1pPr>
          </a:lstStyle>
          <a:p>
            <a:pPr lvl="0"/>
            <a:r>
              <a:rPr lang="da-DK"/>
              <a:t>XX:XX</a:t>
            </a:r>
          </a:p>
        </p:txBody>
      </p:sp>
      <p:sp>
        <p:nvSpPr>
          <p:cNvPr id="44" name="Text Placeholder 10">
            <a:extLst>
              <a:ext uri="{FF2B5EF4-FFF2-40B4-BE49-F238E27FC236}">
                <a16:creationId xmlns:a16="http://schemas.microsoft.com/office/drawing/2014/main" id="{AAF3AAF7-0DAB-24EA-7626-ADAABC4F6EE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246188" y="4478338"/>
            <a:ext cx="4710112" cy="419100"/>
          </a:xfrm>
        </p:spPr>
        <p:txBody>
          <a:bodyPr lIns="144000" anchor="ctr"/>
          <a:lstStyle>
            <a:lvl1pPr>
              <a:defRPr b="0">
                <a:solidFill>
                  <a:schemeClr val="tx2"/>
                </a:solidFill>
                <a:latin typeface="IBM Plex Sans Medium" panose="020B060305020300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600">
                <a:solidFill>
                  <a:schemeClr val="tx2"/>
                </a:solidFill>
              </a:rPr>
              <a:t>Indhold, emne</a:t>
            </a:r>
          </a:p>
        </p:txBody>
      </p:sp>
      <p:sp>
        <p:nvSpPr>
          <p:cNvPr id="45" name="Text Placeholder 10">
            <a:extLst>
              <a:ext uri="{FF2B5EF4-FFF2-40B4-BE49-F238E27FC236}">
                <a16:creationId xmlns:a16="http://schemas.microsoft.com/office/drawing/2014/main" id="{ACE17940-A783-9C4D-1E41-D345143F94C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14338" y="4896803"/>
            <a:ext cx="5541962" cy="421323"/>
          </a:xfr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 lIns="144000" tIns="86400" anchor="t" anchorCtr="0"/>
          <a:lstStyle>
            <a:lvl1pPr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600">
                <a:solidFill>
                  <a:schemeClr val="tx2"/>
                </a:solidFill>
              </a:rPr>
              <a:t>Taler</a:t>
            </a:r>
          </a:p>
        </p:txBody>
      </p:sp>
      <p:sp>
        <p:nvSpPr>
          <p:cNvPr id="46" name="Text Placeholder 10">
            <a:extLst>
              <a:ext uri="{FF2B5EF4-FFF2-40B4-BE49-F238E27FC236}">
                <a16:creationId xmlns:a16="http://schemas.microsoft.com/office/drawing/2014/main" id="{79F90DB9-40F3-A4D8-3667-9046C1C323E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32525" y="4478338"/>
            <a:ext cx="831850" cy="419100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44488" b="-44488"/>
            </a:stretch>
          </a:blipFill>
        </p:spPr>
        <p:txBody>
          <a:bodyPr lIns="144000" anchor="ctr"/>
          <a:lstStyle>
            <a:lvl1pPr>
              <a:defRPr>
                <a:solidFill>
                  <a:srgbClr val="AB2026"/>
                </a:solidFill>
              </a:defRPr>
            </a:lvl1pPr>
          </a:lstStyle>
          <a:p>
            <a:pPr lvl="0"/>
            <a:r>
              <a:rPr lang="da-DK"/>
              <a:t>XX:XX</a:t>
            </a:r>
          </a:p>
        </p:txBody>
      </p:sp>
      <p:sp>
        <p:nvSpPr>
          <p:cNvPr id="47" name="Text Placeholder 10">
            <a:extLst>
              <a:ext uri="{FF2B5EF4-FFF2-40B4-BE49-F238E27FC236}">
                <a16:creationId xmlns:a16="http://schemas.microsoft.com/office/drawing/2014/main" id="{5B1748D5-635C-A876-74ED-5337661C20A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064375" y="4478338"/>
            <a:ext cx="4710112" cy="419100"/>
          </a:xfrm>
        </p:spPr>
        <p:txBody>
          <a:bodyPr lIns="144000" anchor="ctr"/>
          <a:lstStyle>
            <a:lvl1pPr>
              <a:defRPr b="0">
                <a:solidFill>
                  <a:schemeClr val="tx2"/>
                </a:solidFill>
                <a:latin typeface="IBM Plex Sans Medium" panose="020B060305020300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600">
                <a:solidFill>
                  <a:schemeClr val="tx2"/>
                </a:solidFill>
              </a:rPr>
              <a:t>Indhold, emne</a:t>
            </a:r>
          </a:p>
        </p:txBody>
      </p:sp>
      <p:sp>
        <p:nvSpPr>
          <p:cNvPr id="48" name="Text Placeholder 10">
            <a:extLst>
              <a:ext uri="{FF2B5EF4-FFF2-40B4-BE49-F238E27FC236}">
                <a16:creationId xmlns:a16="http://schemas.microsoft.com/office/drawing/2014/main" id="{F4671A07-6B4A-D052-BF3B-D014DA74698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232525" y="4896803"/>
            <a:ext cx="5541962" cy="421323"/>
          </a:xfr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 lIns="144000" tIns="86400" anchor="t" anchorCtr="0"/>
          <a:lstStyle>
            <a:lvl1pPr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600">
                <a:solidFill>
                  <a:schemeClr val="tx2"/>
                </a:solidFill>
              </a:rPr>
              <a:t>Taler</a:t>
            </a:r>
          </a:p>
        </p:txBody>
      </p:sp>
      <p:sp>
        <p:nvSpPr>
          <p:cNvPr id="56" name="Text Placeholder 10">
            <a:extLst>
              <a:ext uri="{FF2B5EF4-FFF2-40B4-BE49-F238E27FC236}">
                <a16:creationId xmlns:a16="http://schemas.microsoft.com/office/drawing/2014/main" id="{AA1B1338-7AB2-28B2-CE61-42AB9F6E7E45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14338" y="5457825"/>
            <a:ext cx="831850" cy="419100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44488" b="-44488"/>
            </a:stretch>
          </a:blipFill>
        </p:spPr>
        <p:txBody>
          <a:bodyPr lIns="144000" anchor="ctr"/>
          <a:lstStyle>
            <a:lvl1pPr>
              <a:defRPr>
                <a:solidFill>
                  <a:srgbClr val="AB2026"/>
                </a:solidFill>
              </a:defRPr>
            </a:lvl1pPr>
          </a:lstStyle>
          <a:p>
            <a:pPr lvl="0"/>
            <a:r>
              <a:rPr lang="da-DK"/>
              <a:t>XX:XX</a:t>
            </a:r>
          </a:p>
        </p:txBody>
      </p:sp>
      <p:sp>
        <p:nvSpPr>
          <p:cNvPr id="57" name="Text Placeholder 10">
            <a:extLst>
              <a:ext uri="{FF2B5EF4-FFF2-40B4-BE49-F238E27FC236}">
                <a16:creationId xmlns:a16="http://schemas.microsoft.com/office/drawing/2014/main" id="{CBC3BA55-9CAE-931A-CA5F-B8556887571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246188" y="5457825"/>
            <a:ext cx="4710112" cy="419100"/>
          </a:xfrm>
        </p:spPr>
        <p:txBody>
          <a:bodyPr lIns="144000" anchor="ctr"/>
          <a:lstStyle>
            <a:lvl1pPr>
              <a:defRPr b="0">
                <a:solidFill>
                  <a:schemeClr val="tx2"/>
                </a:solidFill>
                <a:latin typeface="IBM Plex Sans Medium" panose="020B060305020300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600">
                <a:solidFill>
                  <a:schemeClr val="tx2"/>
                </a:solidFill>
              </a:rPr>
              <a:t>Indhold, emne</a:t>
            </a:r>
          </a:p>
        </p:txBody>
      </p:sp>
      <p:sp>
        <p:nvSpPr>
          <p:cNvPr id="58" name="Text Placeholder 10">
            <a:extLst>
              <a:ext uri="{FF2B5EF4-FFF2-40B4-BE49-F238E27FC236}">
                <a16:creationId xmlns:a16="http://schemas.microsoft.com/office/drawing/2014/main" id="{CB3C9DA4-E7D8-7A16-640E-32690CDB099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14338" y="5876290"/>
            <a:ext cx="5541962" cy="421323"/>
          </a:xfr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 lIns="144000" tIns="86400" anchor="t" anchorCtr="0"/>
          <a:lstStyle>
            <a:lvl1pPr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600">
                <a:solidFill>
                  <a:schemeClr val="tx2"/>
                </a:solidFill>
              </a:rPr>
              <a:t>Taler</a:t>
            </a:r>
          </a:p>
        </p:txBody>
      </p:sp>
      <p:sp>
        <p:nvSpPr>
          <p:cNvPr id="59" name="Text Placeholder 10">
            <a:extLst>
              <a:ext uri="{FF2B5EF4-FFF2-40B4-BE49-F238E27FC236}">
                <a16:creationId xmlns:a16="http://schemas.microsoft.com/office/drawing/2014/main" id="{6F706B84-9AA8-DE8D-58A5-66F3DB430B87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232525" y="5457825"/>
            <a:ext cx="831850" cy="419100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44488" b="-44488"/>
            </a:stretch>
          </a:blipFill>
        </p:spPr>
        <p:txBody>
          <a:bodyPr lIns="144000" anchor="ctr"/>
          <a:lstStyle>
            <a:lvl1pPr>
              <a:defRPr>
                <a:solidFill>
                  <a:srgbClr val="AB2026"/>
                </a:solidFill>
              </a:defRPr>
            </a:lvl1pPr>
          </a:lstStyle>
          <a:p>
            <a:pPr lvl="0"/>
            <a:r>
              <a:rPr lang="da-DK"/>
              <a:t>XX:XX</a:t>
            </a:r>
          </a:p>
        </p:txBody>
      </p:sp>
      <p:sp>
        <p:nvSpPr>
          <p:cNvPr id="60" name="Text Placeholder 10">
            <a:extLst>
              <a:ext uri="{FF2B5EF4-FFF2-40B4-BE49-F238E27FC236}">
                <a16:creationId xmlns:a16="http://schemas.microsoft.com/office/drawing/2014/main" id="{8B9A91E2-2BF6-7A4D-450E-C65593E49A0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064375" y="5457825"/>
            <a:ext cx="4710112" cy="419100"/>
          </a:xfrm>
        </p:spPr>
        <p:txBody>
          <a:bodyPr lIns="144000" anchor="ctr"/>
          <a:lstStyle>
            <a:lvl1pPr>
              <a:defRPr b="0">
                <a:solidFill>
                  <a:schemeClr val="tx2"/>
                </a:solidFill>
                <a:latin typeface="IBM Plex Sans Medium" panose="020B060305020300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600">
                <a:solidFill>
                  <a:schemeClr val="tx2"/>
                </a:solidFill>
              </a:rPr>
              <a:t>Indhold, emne</a:t>
            </a:r>
          </a:p>
        </p:txBody>
      </p:sp>
      <p:sp>
        <p:nvSpPr>
          <p:cNvPr id="61" name="Text Placeholder 10">
            <a:extLst>
              <a:ext uri="{FF2B5EF4-FFF2-40B4-BE49-F238E27FC236}">
                <a16:creationId xmlns:a16="http://schemas.microsoft.com/office/drawing/2014/main" id="{EE3C840A-5046-305A-D59A-A81269FDA51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232525" y="5876290"/>
            <a:ext cx="5541962" cy="421323"/>
          </a:xfr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 lIns="144000" tIns="86400" anchor="t" anchorCtr="0"/>
          <a:lstStyle>
            <a:lvl1pPr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600">
                <a:solidFill>
                  <a:schemeClr val="tx2"/>
                </a:solidFill>
              </a:rPr>
              <a:t>Taler</a:t>
            </a:r>
          </a:p>
        </p:txBody>
      </p:sp>
    </p:spTree>
    <p:extLst>
      <p:ext uri="{BB962C8B-B14F-4D97-AF65-F5344CB8AC3E}">
        <p14:creationId xmlns:p14="http://schemas.microsoft.com/office/powerpoint/2010/main" val="967277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bg>
      <p:bgPr>
        <a:solidFill>
          <a:srgbClr val="DEE2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749C3-084C-BACF-1975-5940175654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677989"/>
            <a:ext cx="8034338" cy="2660649"/>
          </a:xfrm>
        </p:spPr>
        <p:txBody>
          <a:bodyPr anchor="b"/>
          <a:lstStyle>
            <a:lvl1pPr>
              <a:defRPr sz="4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93059B-3369-762F-D534-675CF1BF189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671753"/>
            <a:ext cx="8034338" cy="14861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A1423DDA-0B17-748A-78BE-08AB5CEDF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03C06-FBFF-4527-9249-04B5DDF988CE}" type="datetime1">
              <a:rPr lang="da-DK" smtClean="0"/>
              <a:t>17-10-2025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DD45AC2B-3291-2312-718D-8A98C4C40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Test af footer element</a:t>
            </a:r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B5BAD8DC-742C-518C-5A53-0D4108FBC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862F4-759C-4937-98C7-CDEB1EE77131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163506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Afsnitsoverskrift">
    <p:bg>
      <p:bgPr>
        <a:solidFill>
          <a:srgbClr val="A4B2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749C3-084C-BACF-1975-5940175654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677989"/>
            <a:ext cx="8034338" cy="2660649"/>
          </a:xfrm>
        </p:spPr>
        <p:txBody>
          <a:bodyPr anchor="b"/>
          <a:lstStyle>
            <a:lvl1pPr>
              <a:defRPr sz="4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93059B-3369-762F-D534-675CF1BF189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8034338" cy="15684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A1423DDA-0B17-748A-78BE-08AB5CEDF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A2EBE-A064-4738-AAF1-6E6DA5417EF9}" type="datetime1">
              <a:rPr lang="da-DK" smtClean="0"/>
              <a:t>17-10-2025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DD45AC2B-3291-2312-718D-8A98C4C40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Test af footer element</a:t>
            </a:r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B5BAD8DC-742C-518C-5A53-0D4108FBC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862F4-759C-4937-98C7-CDEB1EE77131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056459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Afsnitsoverskrift">
    <p:bg>
      <p:bgPr>
        <a:solidFill>
          <a:srgbClr val="AB20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749C3-084C-BACF-1975-5940175654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677989"/>
            <a:ext cx="8034338" cy="2660649"/>
          </a:xfrm>
        </p:spPr>
        <p:txBody>
          <a:bodyPr anchor="b"/>
          <a:lstStyle>
            <a:lvl1pPr>
              <a:defRPr sz="42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93059B-3369-762F-D534-675CF1BF189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8034338" cy="15684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A1423DDA-0B17-748A-78BE-08AB5CEDF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CAF42-F3BD-4BCC-8901-8E0DFAE0D901}" type="datetime1">
              <a:rPr lang="da-DK" smtClean="0"/>
              <a:t>17-10-2025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DD45AC2B-3291-2312-718D-8A98C4C40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Test af footer element</a:t>
            </a:r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B5BAD8DC-742C-518C-5A53-0D4108FBC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862F4-759C-4937-98C7-CDEB1EE77131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64874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7D6D0-103E-8295-89D9-10032540A0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6E6BCD-F967-E310-F398-C32E84447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C45D7-6462-489C-A979-B114E41E8386}" type="datetime1">
              <a:rPr lang="da-DK" smtClean="0"/>
              <a:t>17-10-2025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C9C08A-76F1-C8FF-BB02-51F8CA06D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Test af footer element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AA7759-5896-B6F1-0C37-59C847084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862F4-759C-4937-98C7-CDEB1EE77131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8B728F68-58A8-0EBB-3E16-8B45F08CFC4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/>
        <p:txBody>
          <a:bodyPr/>
          <a:lstStyle/>
          <a:p>
            <a:pPr lvl="0"/>
            <a:r>
              <a:rPr lang="da-DK"/>
              <a:t>Normal tekst (bold for mellemrubrik, forøg nivau for bullet)</a:t>
            </a:r>
          </a:p>
          <a:p>
            <a:pPr lvl="1"/>
            <a:r>
              <a:rPr lang="da-DK"/>
              <a:t>Bullet 1</a:t>
            </a:r>
          </a:p>
          <a:p>
            <a:pPr lvl="2"/>
            <a:r>
              <a:rPr lang="da-DK"/>
              <a:t>Dash til “bullet1”</a:t>
            </a:r>
          </a:p>
          <a:p>
            <a:pPr lvl="3"/>
            <a:r>
              <a:rPr lang="da-DK"/>
              <a:t>Bullet 2</a:t>
            </a:r>
          </a:p>
          <a:p>
            <a:pPr lvl="4"/>
            <a:r>
              <a:rPr lang="da-DK"/>
              <a:t>Dash til “bullet2”</a:t>
            </a:r>
          </a:p>
        </p:txBody>
      </p:sp>
    </p:spTree>
    <p:extLst>
      <p:ext uri="{BB962C8B-B14F-4D97-AF65-F5344CB8AC3E}">
        <p14:creationId xmlns:p14="http://schemas.microsoft.com/office/powerpoint/2010/main" val="30327838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99C70A-A1F0-0A58-7768-0C0F705AE5B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14338" y="1677988"/>
            <a:ext cx="5541962" cy="44799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37FFD1-9811-9F57-D161-689CE381A12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34112" y="1677988"/>
            <a:ext cx="5541963" cy="44799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BBB4DF-61EE-0348-8960-6AB1CC855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DC91F-28B5-4ED4-980F-F7980C0A9ECB}" type="datetime1">
              <a:rPr lang="da-DK" smtClean="0"/>
              <a:t>17-10-2025</a:t>
            </a:fld>
            <a:endParaRPr lang="da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F3376F-7DC1-B2D3-28B1-B9BA294D3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Test af footer element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11ACF4-5257-F553-73C6-99F7A7A81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862F4-759C-4937-98C7-CDEB1EE77131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72CD10C1-81ED-AB89-EAF8-B022AE7DA1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125511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A28031AD-EEFD-6FEA-4BEC-EBD7D9B6716F}"/>
              </a:ext>
            </a:extLst>
          </p:cNvPr>
          <p:cNvSpPr/>
          <p:nvPr userDrawn="1"/>
        </p:nvSpPr>
        <p:spPr>
          <a:xfrm>
            <a:off x="0" y="6576219"/>
            <a:ext cx="12192000" cy="28178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800"/>
          </a:p>
        </p:txBody>
      </p:sp>
      <p:sp>
        <p:nvSpPr>
          <p:cNvPr id="41" name="Rektangel 40">
            <a:extLst>
              <a:ext uri="{FF2B5EF4-FFF2-40B4-BE49-F238E27FC236}">
                <a16:creationId xmlns:a16="http://schemas.microsoft.com/office/drawing/2014/main" id="{7246CA8F-7E1F-FCBD-6F4E-A6278E462C59}"/>
              </a:ext>
            </a:extLst>
          </p:cNvPr>
          <p:cNvSpPr/>
          <p:nvPr/>
        </p:nvSpPr>
        <p:spPr>
          <a:xfrm>
            <a:off x="0" y="6576219"/>
            <a:ext cx="12192000" cy="28178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80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EA75624-6F22-75AD-7F9C-B5C12884A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337" y="419100"/>
            <a:ext cx="11361737" cy="83978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F682E3-1200-6DFD-1151-577DC0B954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4337" y="1677988"/>
            <a:ext cx="11361737" cy="44799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/>
              <a:t>Normal tekst (bold for mellemrubrik, forøg nivau for bullet)</a:t>
            </a:r>
          </a:p>
          <a:p>
            <a:pPr lvl="1"/>
            <a:r>
              <a:rPr lang="da-DK"/>
              <a:t>Bullet 1</a:t>
            </a:r>
          </a:p>
          <a:p>
            <a:pPr lvl="2"/>
            <a:r>
              <a:rPr lang="da-DK"/>
              <a:t>Dash til “bullet1”</a:t>
            </a:r>
          </a:p>
          <a:p>
            <a:pPr lvl="3"/>
            <a:r>
              <a:rPr lang="da-DK"/>
              <a:t>Bullet 2</a:t>
            </a:r>
          </a:p>
          <a:p>
            <a:pPr lvl="4"/>
            <a:r>
              <a:rPr lang="da-DK"/>
              <a:t>Dash til “bullet2”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32DC6F-A788-7B4D-06CB-E5D0B635EF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866188" y="6577013"/>
            <a:ext cx="1939925" cy="2730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619C5E17-E3FE-46F1-9A9E-4EDB6E4D0AA7}" type="datetime1">
              <a:rPr lang="da-DK" smtClean="0"/>
              <a:t>17-10-2025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227101-A64C-B695-DC11-5349CB46A7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54262" y="6577013"/>
            <a:ext cx="6511926" cy="2730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da-DK"/>
              <a:t>Test af footer element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AA4518-9894-242B-21BB-F4A3B68760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2337" y="6577013"/>
            <a:ext cx="693737" cy="2730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0E8862F4-759C-4937-98C7-CDEB1EE77131}" type="slidenum">
              <a:rPr lang="da-DK" smtClean="0"/>
              <a:pPr/>
              <a:t>‹nr.›</a:t>
            </a:fld>
            <a:endParaRPr lang="da-DK"/>
          </a:p>
        </p:txBody>
      </p:sp>
      <p:grpSp>
        <p:nvGrpSpPr>
          <p:cNvPr id="40" name="Gruppe 39">
            <a:extLst>
              <a:ext uri="{FF2B5EF4-FFF2-40B4-BE49-F238E27FC236}">
                <a16:creationId xmlns:a16="http://schemas.microsoft.com/office/drawing/2014/main" id="{2BC78506-0AA1-4479-72F8-ACEE3E335213}"/>
              </a:ext>
            </a:extLst>
          </p:cNvPr>
          <p:cNvGrpSpPr/>
          <p:nvPr/>
        </p:nvGrpSpPr>
        <p:grpSpPr>
          <a:xfrm>
            <a:off x="414338" y="6667500"/>
            <a:ext cx="627122" cy="108207"/>
            <a:chOff x="-3222625" y="8053388"/>
            <a:chExt cx="1665288" cy="287338"/>
          </a:xfrm>
        </p:grpSpPr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B9A3E7CD-E2C2-DF6A-5910-7EBB2C471CEB}"/>
                </a:ext>
              </a:extLst>
            </p:cNvPr>
            <p:cNvSpPr>
              <a:spLocks/>
            </p:cNvSpPr>
            <p:nvPr/>
          </p:nvSpPr>
          <p:spPr bwMode="auto">
            <a:xfrm>
              <a:off x="-2232025" y="8085138"/>
              <a:ext cx="119063" cy="188913"/>
            </a:xfrm>
            <a:custGeom>
              <a:avLst/>
              <a:gdLst>
                <a:gd name="T0" fmla="*/ 195 w 724"/>
                <a:gd name="T1" fmla="*/ 316 h 1151"/>
                <a:gd name="T2" fmla="*/ 195 w 724"/>
                <a:gd name="T3" fmla="*/ 316 h 1151"/>
                <a:gd name="T4" fmla="*/ 420 w 724"/>
                <a:gd name="T5" fmla="*/ 149 h 1151"/>
                <a:gd name="T6" fmla="*/ 622 w 724"/>
                <a:gd name="T7" fmla="*/ 180 h 1151"/>
                <a:gd name="T8" fmla="*/ 632 w 724"/>
                <a:gd name="T9" fmla="*/ 20 h 1151"/>
                <a:gd name="T10" fmla="*/ 430 w 724"/>
                <a:gd name="T11" fmla="*/ 0 h 1151"/>
                <a:gd name="T12" fmla="*/ 9 w 724"/>
                <a:gd name="T13" fmla="*/ 332 h 1151"/>
                <a:gd name="T14" fmla="*/ 522 w 724"/>
                <a:gd name="T15" fmla="*/ 787 h 1151"/>
                <a:gd name="T16" fmla="*/ 286 w 724"/>
                <a:gd name="T17" fmla="*/ 995 h 1151"/>
                <a:gd name="T18" fmla="*/ 47 w 724"/>
                <a:gd name="T19" fmla="*/ 947 h 1151"/>
                <a:gd name="T20" fmla="*/ 44 w 724"/>
                <a:gd name="T21" fmla="*/ 1112 h 1151"/>
                <a:gd name="T22" fmla="*/ 269 w 724"/>
                <a:gd name="T23" fmla="*/ 1151 h 1151"/>
                <a:gd name="T24" fmla="*/ 715 w 724"/>
                <a:gd name="T25" fmla="*/ 767 h 1151"/>
                <a:gd name="T26" fmla="*/ 195 w 724"/>
                <a:gd name="T27" fmla="*/ 316 h 1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24" h="1151">
                  <a:moveTo>
                    <a:pt x="195" y="316"/>
                  </a:moveTo>
                  <a:lnTo>
                    <a:pt x="195" y="316"/>
                  </a:lnTo>
                  <a:cubicBezTo>
                    <a:pt x="195" y="212"/>
                    <a:pt x="281" y="149"/>
                    <a:pt x="420" y="149"/>
                  </a:cubicBezTo>
                  <a:cubicBezTo>
                    <a:pt x="486" y="149"/>
                    <a:pt x="557" y="160"/>
                    <a:pt x="622" y="180"/>
                  </a:cubicBezTo>
                  <a:lnTo>
                    <a:pt x="632" y="20"/>
                  </a:lnTo>
                  <a:cubicBezTo>
                    <a:pt x="564" y="8"/>
                    <a:pt x="496" y="0"/>
                    <a:pt x="430" y="0"/>
                  </a:cubicBezTo>
                  <a:cubicBezTo>
                    <a:pt x="170" y="0"/>
                    <a:pt x="0" y="140"/>
                    <a:pt x="9" y="332"/>
                  </a:cubicBezTo>
                  <a:cubicBezTo>
                    <a:pt x="25" y="692"/>
                    <a:pt x="494" y="537"/>
                    <a:pt x="522" y="787"/>
                  </a:cubicBezTo>
                  <a:cubicBezTo>
                    <a:pt x="536" y="917"/>
                    <a:pt x="408" y="995"/>
                    <a:pt x="286" y="995"/>
                  </a:cubicBezTo>
                  <a:cubicBezTo>
                    <a:pt x="205" y="995"/>
                    <a:pt x="110" y="970"/>
                    <a:pt x="47" y="947"/>
                  </a:cubicBezTo>
                  <a:lnTo>
                    <a:pt x="44" y="1112"/>
                  </a:lnTo>
                  <a:cubicBezTo>
                    <a:pt x="109" y="1129"/>
                    <a:pt x="188" y="1151"/>
                    <a:pt x="269" y="1151"/>
                  </a:cubicBezTo>
                  <a:cubicBezTo>
                    <a:pt x="536" y="1151"/>
                    <a:pt x="724" y="972"/>
                    <a:pt x="715" y="767"/>
                  </a:cubicBezTo>
                  <a:cubicBezTo>
                    <a:pt x="699" y="418"/>
                    <a:pt x="195" y="539"/>
                    <a:pt x="195" y="316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sz="800"/>
            </a:p>
          </p:txBody>
        </p:sp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3F96DF0B-F14F-DF4D-007B-43E022DCAEB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806575" y="8128001"/>
              <a:ext cx="112713" cy="144463"/>
            </a:xfrm>
            <a:custGeom>
              <a:avLst/>
              <a:gdLst>
                <a:gd name="T0" fmla="*/ 154 w 686"/>
                <a:gd name="T1" fmla="*/ 387 h 881"/>
                <a:gd name="T2" fmla="*/ 154 w 686"/>
                <a:gd name="T3" fmla="*/ 387 h 881"/>
                <a:gd name="T4" fmla="*/ 154 w 686"/>
                <a:gd name="T5" fmla="*/ 303 h 881"/>
                <a:gd name="T6" fmla="*/ 354 w 686"/>
                <a:gd name="T7" fmla="*/ 145 h 881"/>
                <a:gd name="T8" fmla="*/ 525 w 686"/>
                <a:gd name="T9" fmla="*/ 218 h 881"/>
                <a:gd name="T10" fmla="*/ 531 w 686"/>
                <a:gd name="T11" fmla="*/ 263 h 881"/>
                <a:gd name="T12" fmla="*/ 365 w 686"/>
                <a:gd name="T13" fmla="*/ 387 h 881"/>
                <a:gd name="T14" fmla="*/ 154 w 686"/>
                <a:gd name="T15" fmla="*/ 387 h 881"/>
                <a:gd name="T16" fmla="*/ 154 w 686"/>
                <a:gd name="T17" fmla="*/ 387 h 881"/>
                <a:gd name="T18" fmla="*/ 546 w 686"/>
                <a:gd name="T19" fmla="*/ 664 h 881"/>
                <a:gd name="T20" fmla="*/ 546 w 686"/>
                <a:gd name="T21" fmla="*/ 664 h 881"/>
                <a:gd name="T22" fmla="*/ 342 w 686"/>
                <a:gd name="T23" fmla="*/ 737 h 881"/>
                <a:gd name="T24" fmla="*/ 154 w 686"/>
                <a:gd name="T25" fmla="*/ 578 h 881"/>
                <a:gd name="T26" fmla="*/ 154 w 686"/>
                <a:gd name="T27" fmla="*/ 525 h 881"/>
                <a:gd name="T28" fmla="*/ 375 w 686"/>
                <a:gd name="T29" fmla="*/ 525 h 881"/>
                <a:gd name="T30" fmla="*/ 686 w 686"/>
                <a:gd name="T31" fmla="*/ 262 h 881"/>
                <a:gd name="T32" fmla="*/ 618 w 686"/>
                <a:gd name="T33" fmla="*/ 83 h 881"/>
                <a:gd name="T34" fmla="*/ 351 w 686"/>
                <a:gd name="T35" fmla="*/ 0 h 881"/>
                <a:gd name="T36" fmla="*/ 254 w 686"/>
                <a:gd name="T37" fmla="*/ 6 h 881"/>
                <a:gd name="T38" fmla="*/ 120 w 686"/>
                <a:gd name="T39" fmla="*/ 52 h 881"/>
                <a:gd name="T40" fmla="*/ 19 w 686"/>
                <a:gd name="T41" fmla="*/ 175 h 881"/>
                <a:gd name="T42" fmla="*/ 0 w 686"/>
                <a:gd name="T43" fmla="*/ 295 h 881"/>
                <a:gd name="T44" fmla="*/ 0 w 686"/>
                <a:gd name="T45" fmla="*/ 587 h 881"/>
                <a:gd name="T46" fmla="*/ 342 w 686"/>
                <a:gd name="T47" fmla="*/ 881 h 881"/>
                <a:gd name="T48" fmla="*/ 656 w 686"/>
                <a:gd name="T49" fmla="*/ 753 h 881"/>
                <a:gd name="T50" fmla="*/ 546 w 686"/>
                <a:gd name="T51" fmla="*/ 664 h 8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86" h="881">
                  <a:moveTo>
                    <a:pt x="154" y="387"/>
                  </a:moveTo>
                  <a:lnTo>
                    <a:pt x="154" y="387"/>
                  </a:lnTo>
                  <a:lnTo>
                    <a:pt x="154" y="303"/>
                  </a:lnTo>
                  <a:cubicBezTo>
                    <a:pt x="154" y="189"/>
                    <a:pt x="202" y="145"/>
                    <a:pt x="354" y="145"/>
                  </a:cubicBezTo>
                  <a:cubicBezTo>
                    <a:pt x="506" y="145"/>
                    <a:pt x="519" y="198"/>
                    <a:pt x="525" y="218"/>
                  </a:cubicBezTo>
                  <a:cubicBezTo>
                    <a:pt x="529" y="231"/>
                    <a:pt x="531" y="247"/>
                    <a:pt x="531" y="263"/>
                  </a:cubicBezTo>
                  <a:cubicBezTo>
                    <a:pt x="531" y="372"/>
                    <a:pt x="447" y="387"/>
                    <a:pt x="365" y="387"/>
                  </a:cubicBezTo>
                  <a:lnTo>
                    <a:pt x="154" y="387"/>
                  </a:lnTo>
                  <a:lnTo>
                    <a:pt x="154" y="387"/>
                  </a:lnTo>
                  <a:close/>
                  <a:moveTo>
                    <a:pt x="546" y="664"/>
                  </a:moveTo>
                  <a:lnTo>
                    <a:pt x="546" y="664"/>
                  </a:lnTo>
                  <a:cubicBezTo>
                    <a:pt x="493" y="720"/>
                    <a:pt x="440" y="737"/>
                    <a:pt x="342" y="737"/>
                  </a:cubicBezTo>
                  <a:cubicBezTo>
                    <a:pt x="207" y="737"/>
                    <a:pt x="154" y="692"/>
                    <a:pt x="154" y="578"/>
                  </a:cubicBezTo>
                  <a:lnTo>
                    <a:pt x="154" y="525"/>
                  </a:lnTo>
                  <a:lnTo>
                    <a:pt x="375" y="525"/>
                  </a:lnTo>
                  <a:cubicBezTo>
                    <a:pt x="569" y="525"/>
                    <a:pt x="686" y="427"/>
                    <a:pt x="686" y="262"/>
                  </a:cubicBezTo>
                  <a:cubicBezTo>
                    <a:pt x="686" y="191"/>
                    <a:pt x="661" y="126"/>
                    <a:pt x="618" y="83"/>
                  </a:cubicBezTo>
                  <a:cubicBezTo>
                    <a:pt x="561" y="23"/>
                    <a:pt x="493" y="0"/>
                    <a:pt x="351" y="0"/>
                  </a:cubicBezTo>
                  <a:cubicBezTo>
                    <a:pt x="308" y="0"/>
                    <a:pt x="282" y="2"/>
                    <a:pt x="254" y="6"/>
                  </a:cubicBezTo>
                  <a:cubicBezTo>
                    <a:pt x="196" y="14"/>
                    <a:pt x="152" y="29"/>
                    <a:pt x="120" y="52"/>
                  </a:cubicBezTo>
                  <a:cubicBezTo>
                    <a:pt x="72" y="81"/>
                    <a:pt x="38" y="123"/>
                    <a:pt x="19" y="175"/>
                  </a:cubicBezTo>
                  <a:cubicBezTo>
                    <a:pt x="6" y="210"/>
                    <a:pt x="0" y="250"/>
                    <a:pt x="0" y="295"/>
                  </a:cubicBezTo>
                  <a:lnTo>
                    <a:pt x="0" y="587"/>
                  </a:lnTo>
                  <a:cubicBezTo>
                    <a:pt x="0" y="843"/>
                    <a:pt x="214" y="881"/>
                    <a:pt x="342" y="881"/>
                  </a:cubicBezTo>
                  <a:cubicBezTo>
                    <a:pt x="468" y="881"/>
                    <a:pt x="558" y="865"/>
                    <a:pt x="656" y="753"/>
                  </a:cubicBezTo>
                  <a:lnTo>
                    <a:pt x="546" y="664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sz="800"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A458A159-6BEC-08A3-6E61-A61A52B4F8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2665413" y="8128001"/>
              <a:ext cx="111125" cy="144463"/>
            </a:xfrm>
            <a:custGeom>
              <a:avLst/>
              <a:gdLst>
                <a:gd name="T0" fmla="*/ 154 w 686"/>
                <a:gd name="T1" fmla="*/ 387 h 881"/>
                <a:gd name="T2" fmla="*/ 154 w 686"/>
                <a:gd name="T3" fmla="*/ 387 h 881"/>
                <a:gd name="T4" fmla="*/ 154 w 686"/>
                <a:gd name="T5" fmla="*/ 303 h 881"/>
                <a:gd name="T6" fmla="*/ 354 w 686"/>
                <a:gd name="T7" fmla="*/ 145 h 881"/>
                <a:gd name="T8" fmla="*/ 525 w 686"/>
                <a:gd name="T9" fmla="*/ 218 h 881"/>
                <a:gd name="T10" fmla="*/ 531 w 686"/>
                <a:gd name="T11" fmla="*/ 263 h 881"/>
                <a:gd name="T12" fmla="*/ 365 w 686"/>
                <a:gd name="T13" fmla="*/ 387 h 881"/>
                <a:gd name="T14" fmla="*/ 154 w 686"/>
                <a:gd name="T15" fmla="*/ 387 h 881"/>
                <a:gd name="T16" fmla="*/ 154 w 686"/>
                <a:gd name="T17" fmla="*/ 387 h 881"/>
                <a:gd name="T18" fmla="*/ 546 w 686"/>
                <a:gd name="T19" fmla="*/ 664 h 881"/>
                <a:gd name="T20" fmla="*/ 546 w 686"/>
                <a:gd name="T21" fmla="*/ 664 h 881"/>
                <a:gd name="T22" fmla="*/ 342 w 686"/>
                <a:gd name="T23" fmla="*/ 737 h 881"/>
                <a:gd name="T24" fmla="*/ 154 w 686"/>
                <a:gd name="T25" fmla="*/ 578 h 881"/>
                <a:gd name="T26" fmla="*/ 154 w 686"/>
                <a:gd name="T27" fmla="*/ 525 h 881"/>
                <a:gd name="T28" fmla="*/ 375 w 686"/>
                <a:gd name="T29" fmla="*/ 525 h 881"/>
                <a:gd name="T30" fmla="*/ 686 w 686"/>
                <a:gd name="T31" fmla="*/ 262 h 881"/>
                <a:gd name="T32" fmla="*/ 618 w 686"/>
                <a:gd name="T33" fmla="*/ 83 h 881"/>
                <a:gd name="T34" fmla="*/ 351 w 686"/>
                <a:gd name="T35" fmla="*/ 0 h 881"/>
                <a:gd name="T36" fmla="*/ 254 w 686"/>
                <a:gd name="T37" fmla="*/ 6 h 881"/>
                <a:gd name="T38" fmla="*/ 120 w 686"/>
                <a:gd name="T39" fmla="*/ 52 h 881"/>
                <a:gd name="T40" fmla="*/ 19 w 686"/>
                <a:gd name="T41" fmla="*/ 175 h 881"/>
                <a:gd name="T42" fmla="*/ 0 w 686"/>
                <a:gd name="T43" fmla="*/ 295 h 881"/>
                <a:gd name="T44" fmla="*/ 0 w 686"/>
                <a:gd name="T45" fmla="*/ 587 h 881"/>
                <a:gd name="T46" fmla="*/ 342 w 686"/>
                <a:gd name="T47" fmla="*/ 881 h 881"/>
                <a:gd name="T48" fmla="*/ 656 w 686"/>
                <a:gd name="T49" fmla="*/ 753 h 881"/>
                <a:gd name="T50" fmla="*/ 546 w 686"/>
                <a:gd name="T51" fmla="*/ 664 h 8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86" h="881">
                  <a:moveTo>
                    <a:pt x="154" y="387"/>
                  </a:moveTo>
                  <a:lnTo>
                    <a:pt x="154" y="387"/>
                  </a:lnTo>
                  <a:lnTo>
                    <a:pt x="154" y="303"/>
                  </a:lnTo>
                  <a:cubicBezTo>
                    <a:pt x="154" y="189"/>
                    <a:pt x="202" y="145"/>
                    <a:pt x="354" y="145"/>
                  </a:cubicBezTo>
                  <a:cubicBezTo>
                    <a:pt x="506" y="145"/>
                    <a:pt x="519" y="198"/>
                    <a:pt x="525" y="218"/>
                  </a:cubicBezTo>
                  <a:cubicBezTo>
                    <a:pt x="529" y="231"/>
                    <a:pt x="531" y="247"/>
                    <a:pt x="531" y="263"/>
                  </a:cubicBezTo>
                  <a:cubicBezTo>
                    <a:pt x="531" y="372"/>
                    <a:pt x="447" y="387"/>
                    <a:pt x="365" y="387"/>
                  </a:cubicBezTo>
                  <a:lnTo>
                    <a:pt x="154" y="387"/>
                  </a:lnTo>
                  <a:lnTo>
                    <a:pt x="154" y="387"/>
                  </a:lnTo>
                  <a:close/>
                  <a:moveTo>
                    <a:pt x="546" y="664"/>
                  </a:moveTo>
                  <a:lnTo>
                    <a:pt x="546" y="664"/>
                  </a:lnTo>
                  <a:cubicBezTo>
                    <a:pt x="493" y="720"/>
                    <a:pt x="440" y="737"/>
                    <a:pt x="342" y="737"/>
                  </a:cubicBezTo>
                  <a:cubicBezTo>
                    <a:pt x="207" y="737"/>
                    <a:pt x="154" y="692"/>
                    <a:pt x="154" y="578"/>
                  </a:cubicBezTo>
                  <a:lnTo>
                    <a:pt x="154" y="525"/>
                  </a:lnTo>
                  <a:lnTo>
                    <a:pt x="375" y="525"/>
                  </a:lnTo>
                  <a:cubicBezTo>
                    <a:pt x="569" y="525"/>
                    <a:pt x="686" y="427"/>
                    <a:pt x="686" y="262"/>
                  </a:cubicBezTo>
                  <a:cubicBezTo>
                    <a:pt x="686" y="191"/>
                    <a:pt x="661" y="126"/>
                    <a:pt x="618" y="83"/>
                  </a:cubicBezTo>
                  <a:cubicBezTo>
                    <a:pt x="561" y="23"/>
                    <a:pt x="493" y="0"/>
                    <a:pt x="351" y="0"/>
                  </a:cubicBezTo>
                  <a:cubicBezTo>
                    <a:pt x="308" y="0"/>
                    <a:pt x="282" y="2"/>
                    <a:pt x="254" y="6"/>
                  </a:cubicBezTo>
                  <a:cubicBezTo>
                    <a:pt x="196" y="14"/>
                    <a:pt x="151" y="29"/>
                    <a:pt x="120" y="52"/>
                  </a:cubicBezTo>
                  <a:cubicBezTo>
                    <a:pt x="72" y="81"/>
                    <a:pt x="38" y="123"/>
                    <a:pt x="19" y="175"/>
                  </a:cubicBezTo>
                  <a:cubicBezTo>
                    <a:pt x="6" y="210"/>
                    <a:pt x="0" y="250"/>
                    <a:pt x="0" y="295"/>
                  </a:cubicBezTo>
                  <a:lnTo>
                    <a:pt x="0" y="587"/>
                  </a:lnTo>
                  <a:cubicBezTo>
                    <a:pt x="0" y="843"/>
                    <a:pt x="214" y="881"/>
                    <a:pt x="342" y="881"/>
                  </a:cubicBezTo>
                  <a:cubicBezTo>
                    <a:pt x="468" y="881"/>
                    <a:pt x="558" y="865"/>
                    <a:pt x="656" y="753"/>
                  </a:cubicBezTo>
                  <a:lnTo>
                    <a:pt x="546" y="664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sz="800"/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CA0E538F-7715-9CB7-6DEA-0A614435309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2097088" y="8128001"/>
              <a:ext cx="112713" cy="144463"/>
            </a:xfrm>
            <a:custGeom>
              <a:avLst/>
              <a:gdLst>
                <a:gd name="T0" fmla="*/ 532 w 687"/>
                <a:gd name="T1" fmla="*/ 494 h 881"/>
                <a:gd name="T2" fmla="*/ 532 w 687"/>
                <a:gd name="T3" fmla="*/ 494 h 881"/>
                <a:gd name="T4" fmla="*/ 532 w 687"/>
                <a:gd name="T5" fmla="*/ 578 h 881"/>
                <a:gd name="T6" fmla="*/ 332 w 687"/>
                <a:gd name="T7" fmla="*/ 737 h 881"/>
                <a:gd name="T8" fmla="*/ 161 w 687"/>
                <a:gd name="T9" fmla="*/ 663 h 881"/>
                <a:gd name="T10" fmla="*/ 155 w 687"/>
                <a:gd name="T11" fmla="*/ 618 h 881"/>
                <a:gd name="T12" fmla="*/ 321 w 687"/>
                <a:gd name="T13" fmla="*/ 494 h 881"/>
                <a:gd name="T14" fmla="*/ 532 w 687"/>
                <a:gd name="T15" fmla="*/ 494 h 881"/>
                <a:gd name="T16" fmla="*/ 532 w 687"/>
                <a:gd name="T17" fmla="*/ 494 h 881"/>
                <a:gd name="T18" fmla="*/ 140 w 687"/>
                <a:gd name="T19" fmla="*/ 218 h 881"/>
                <a:gd name="T20" fmla="*/ 140 w 687"/>
                <a:gd name="T21" fmla="*/ 218 h 881"/>
                <a:gd name="T22" fmla="*/ 344 w 687"/>
                <a:gd name="T23" fmla="*/ 145 h 881"/>
                <a:gd name="T24" fmla="*/ 532 w 687"/>
                <a:gd name="T25" fmla="*/ 303 h 881"/>
                <a:gd name="T26" fmla="*/ 532 w 687"/>
                <a:gd name="T27" fmla="*/ 356 h 881"/>
                <a:gd name="T28" fmla="*/ 312 w 687"/>
                <a:gd name="T29" fmla="*/ 356 h 881"/>
                <a:gd name="T30" fmla="*/ 0 w 687"/>
                <a:gd name="T31" fmla="*/ 620 h 881"/>
                <a:gd name="T32" fmla="*/ 68 w 687"/>
                <a:gd name="T33" fmla="*/ 798 h 881"/>
                <a:gd name="T34" fmla="*/ 336 w 687"/>
                <a:gd name="T35" fmla="*/ 881 h 881"/>
                <a:gd name="T36" fmla="*/ 433 w 687"/>
                <a:gd name="T37" fmla="*/ 875 h 881"/>
                <a:gd name="T38" fmla="*/ 566 w 687"/>
                <a:gd name="T39" fmla="*/ 829 h 881"/>
                <a:gd name="T40" fmla="*/ 667 w 687"/>
                <a:gd name="T41" fmla="*/ 706 h 881"/>
                <a:gd name="T42" fmla="*/ 687 w 687"/>
                <a:gd name="T43" fmla="*/ 587 h 881"/>
                <a:gd name="T44" fmla="*/ 687 w 687"/>
                <a:gd name="T45" fmla="*/ 295 h 881"/>
                <a:gd name="T46" fmla="*/ 344 w 687"/>
                <a:gd name="T47" fmla="*/ 0 h 881"/>
                <a:gd name="T48" fmla="*/ 31 w 687"/>
                <a:gd name="T49" fmla="*/ 129 h 881"/>
                <a:gd name="T50" fmla="*/ 140 w 687"/>
                <a:gd name="T51" fmla="*/ 218 h 8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87" h="881">
                  <a:moveTo>
                    <a:pt x="532" y="494"/>
                  </a:moveTo>
                  <a:lnTo>
                    <a:pt x="532" y="494"/>
                  </a:lnTo>
                  <a:lnTo>
                    <a:pt x="532" y="578"/>
                  </a:lnTo>
                  <a:cubicBezTo>
                    <a:pt x="532" y="692"/>
                    <a:pt x="484" y="737"/>
                    <a:pt x="332" y="737"/>
                  </a:cubicBezTo>
                  <a:cubicBezTo>
                    <a:pt x="181" y="737"/>
                    <a:pt x="167" y="683"/>
                    <a:pt x="161" y="663"/>
                  </a:cubicBezTo>
                  <a:cubicBezTo>
                    <a:pt x="157" y="650"/>
                    <a:pt x="155" y="635"/>
                    <a:pt x="155" y="618"/>
                  </a:cubicBezTo>
                  <a:cubicBezTo>
                    <a:pt x="155" y="509"/>
                    <a:pt x="239" y="494"/>
                    <a:pt x="321" y="494"/>
                  </a:cubicBezTo>
                  <a:lnTo>
                    <a:pt x="532" y="494"/>
                  </a:lnTo>
                  <a:lnTo>
                    <a:pt x="532" y="494"/>
                  </a:lnTo>
                  <a:close/>
                  <a:moveTo>
                    <a:pt x="140" y="218"/>
                  </a:moveTo>
                  <a:lnTo>
                    <a:pt x="140" y="218"/>
                  </a:lnTo>
                  <a:cubicBezTo>
                    <a:pt x="193" y="161"/>
                    <a:pt x="247" y="145"/>
                    <a:pt x="344" y="145"/>
                  </a:cubicBezTo>
                  <a:cubicBezTo>
                    <a:pt x="479" y="145"/>
                    <a:pt x="532" y="189"/>
                    <a:pt x="532" y="303"/>
                  </a:cubicBezTo>
                  <a:lnTo>
                    <a:pt x="532" y="356"/>
                  </a:lnTo>
                  <a:lnTo>
                    <a:pt x="312" y="356"/>
                  </a:lnTo>
                  <a:cubicBezTo>
                    <a:pt x="117" y="356"/>
                    <a:pt x="0" y="454"/>
                    <a:pt x="0" y="620"/>
                  </a:cubicBezTo>
                  <a:cubicBezTo>
                    <a:pt x="0" y="690"/>
                    <a:pt x="25" y="756"/>
                    <a:pt x="68" y="798"/>
                  </a:cubicBezTo>
                  <a:cubicBezTo>
                    <a:pt x="126" y="858"/>
                    <a:pt x="193" y="881"/>
                    <a:pt x="336" y="881"/>
                  </a:cubicBezTo>
                  <a:cubicBezTo>
                    <a:pt x="378" y="881"/>
                    <a:pt x="404" y="879"/>
                    <a:pt x="433" y="875"/>
                  </a:cubicBezTo>
                  <a:cubicBezTo>
                    <a:pt x="491" y="867"/>
                    <a:pt x="535" y="852"/>
                    <a:pt x="566" y="829"/>
                  </a:cubicBezTo>
                  <a:cubicBezTo>
                    <a:pt x="614" y="800"/>
                    <a:pt x="648" y="758"/>
                    <a:pt x="667" y="706"/>
                  </a:cubicBezTo>
                  <a:cubicBezTo>
                    <a:pt x="680" y="671"/>
                    <a:pt x="687" y="631"/>
                    <a:pt x="687" y="587"/>
                  </a:cubicBezTo>
                  <a:lnTo>
                    <a:pt x="687" y="295"/>
                  </a:lnTo>
                  <a:cubicBezTo>
                    <a:pt x="687" y="38"/>
                    <a:pt x="472" y="0"/>
                    <a:pt x="344" y="0"/>
                  </a:cubicBezTo>
                  <a:cubicBezTo>
                    <a:pt x="219" y="0"/>
                    <a:pt x="129" y="17"/>
                    <a:pt x="31" y="129"/>
                  </a:cubicBezTo>
                  <a:lnTo>
                    <a:pt x="140" y="218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sz="800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B2A6D11B-4C36-DEAA-F006-95C973F655F8}"/>
                </a:ext>
              </a:extLst>
            </p:cNvPr>
            <p:cNvSpPr>
              <a:spLocks/>
            </p:cNvSpPr>
            <p:nvPr/>
          </p:nvSpPr>
          <p:spPr bwMode="auto">
            <a:xfrm>
              <a:off x="-2954338" y="8086726"/>
              <a:ext cx="28575" cy="184150"/>
            </a:xfrm>
            <a:custGeom>
              <a:avLst/>
              <a:gdLst>
                <a:gd name="T0" fmla="*/ 0 w 177"/>
                <a:gd name="T1" fmla="*/ 0 h 1118"/>
                <a:gd name="T2" fmla="*/ 0 w 177"/>
                <a:gd name="T3" fmla="*/ 0 h 1118"/>
                <a:gd name="T4" fmla="*/ 177 w 177"/>
                <a:gd name="T5" fmla="*/ 0 h 1118"/>
                <a:gd name="T6" fmla="*/ 177 w 177"/>
                <a:gd name="T7" fmla="*/ 1118 h 1118"/>
                <a:gd name="T8" fmla="*/ 0 w 177"/>
                <a:gd name="T9" fmla="*/ 1118 h 1118"/>
                <a:gd name="T10" fmla="*/ 0 w 177"/>
                <a:gd name="T11" fmla="*/ 0 h 1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7" h="1118">
                  <a:moveTo>
                    <a:pt x="0" y="0"/>
                  </a:moveTo>
                  <a:lnTo>
                    <a:pt x="0" y="0"/>
                  </a:lnTo>
                  <a:lnTo>
                    <a:pt x="177" y="0"/>
                  </a:lnTo>
                  <a:lnTo>
                    <a:pt x="177" y="1118"/>
                  </a:lnTo>
                  <a:lnTo>
                    <a:pt x="0" y="11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sz="800"/>
            </a:p>
          </p:txBody>
        </p:sp>
        <p:sp>
          <p:nvSpPr>
            <p:cNvPr id="32" name="Freeform 10">
              <a:extLst>
                <a:ext uri="{FF2B5EF4-FFF2-40B4-BE49-F238E27FC236}">
                  <a16:creationId xmlns:a16="http://schemas.microsoft.com/office/drawing/2014/main" id="{5B2BECF9-08D5-DB58-18B1-8922BB0C9E6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958975" y="8128001"/>
              <a:ext cx="133350" cy="212725"/>
            </a:xfrm>
            <a:custGeom>
              <a:avLst/>
              <a:gdLst>
                <a:gd name="T0" fmla="*/ 367 w 816"/>
                <a:gd name="T1" fmla="*/ 133 h 1290"/>
                <a:gd name="T2" fmla="*/ 367 w 816"/>
                <a:gd name="T3" fmla="*/ 133 h 1290"/>
                <a:gd name="T4" fmla="*/ 552 w 816"/>
                <a:gd name="T5" fmla="*/ 310 h 1290"/>
                <a:gd name="T6" fmla="*/ 365 w 816"/>
                <a:gd name="T7" fmla="*/ 483 h 1290"/>
                <a:gd name="T8" fmla="*/ 176 w 816"/>
                <a:gd name="T9" fmla="*/ 309 h 1290"/>
                <a:gd name="T10" fmla="*/ 367 w 816"/>
                <a:gd name="T11" fmla="*/ 133 h 1290"/>
                <a:gd name="T12" fmla="*/ 367 w 816"/>
                <a:gd name="T13" fmla="*/ 133 h 1290"/>
                <a:gd name="T14" fmla="*/ 501 w 816"/>
                <a:gd name="T15" fmla="*/ 714 h 1290"/>
                <a:gd name="T16" fmla="*/ 501 w 816"/>
                <a:gd name="T17" fmla="*/ 714 h 1290"/>
                <a:gd name="T18" fmla="*/ 358 w 816"/>
                <a:gd name="T19" fmla="*/ 725 h 1290"/>
                <a:gd name="T20" fmla="*/ 218 w 816"/>
                <a:gd name="T21" fmla="*/ 663 h 1290"/>
                <a:gd name="T22" fmla="*/ 267 w 816"/>
                <a:gd name="T23" fmla="*/ 601 h 1290"/>
                <a:gd name="T24" fmla="*/ 363 w 816"/>
                <a:gd name="T25" fmla="*/ 609 h 1290"/>
                <a:gd name="T26" fmla="*/ 726 w 816"/>
                <a:gd name="T27" fmla="*/ 299 h 1290"/>
                <a:gd name="T28" fmla="*/ 683 w 816"/>
                <a:gd name="T29" fmla="*/ 148 h 1290"/>
                <a:gd name="T30" fmla="*/ 805 w 816"/>
                <a:gd name="T31" fmla="*/ 147 h 1290"/>
                <a:gd name="T32" fmla="*/ 805 w 816"/>
                <a:gd name="T33" fmla="*/ 1 h 1290"/>
                <a:gd name="T34" fmla="*/ 754 w 816"/>
                <a:gd name="T35" fmla="*/ 0 h 1290"/>
                <a:gd name="T36" fmla="*/ 748 w 816"/>
                <a:gd name="T37" fmla="*/ 0 h 1290"/>
                <a:gd name="T38" fmla="*/ 736 w 816"/>
                <a:gd name="T39" fmla="*/ 0 h 1290"/>
                <a:gd name="T40" fmla="*/ 648 w 816"/>
                <a:gd name="T41" fmla="*/ 6 h 1290"/>
                <a:gd name="T42" fmla="*/ 568 w 816"/>
                <a:gd name="T43" fmla="*/ 39 h 1290"/>
                <a:gd name="T44" fmla="*/ 519 w 816"/>
                <a:gd name="T45" fmla="*/ 20 h 1290"/>
                <a:gd name="T46" fmla="*/ 375 w 816"/>
                <a:gd name="T47" fmla="*/ 0 h 1290"/>
                <a:gd name="T48" fmla="*/ 0 w 816"/>
                <a:gd name="T49" fmla="*/ 326 h 1290"/>
                <a:gd name="T50" fmla="*/ 125 w 816"/>
                <a:gd name="T51" fmla="*/ 562 h 1290"/>
                <a:gd name="T52" fmla="*/ 24 w 816"/>
                <a:gd name="T53" fmla="*/ 707 h 1290"/>
                <a:gd name="T54" fmla="*/ 115 w 816"/>
                <a:gd name="T55" fmla="*/ 860 h 1290"/>
                <a:gd name="T56" fmla="*/ 315 w 816"/>
                <a:gd name="T57" fmla="*/ 874 h 1290"/>
                <a:gd name="T58" fmla="*/ 459 w 816"/>
                <a:gd name="T59" fmla="*/ 856 h 1290"/>
                <a:gd name="T60" fmla="*/ 633 w 816"/>
                <a:gd name="T61" fmla="*/ 976 h 1290"/>
                <a:gd name="T62" fmla="*/ 381 w 816"/>
                <a:gd name="T63" fmla="*/ 1152 h 1290"/>
                <a:gd name="T64" fmla="*/ 150 w 816"/>
                <a:gd name="T65" fmla="*/ 1021 h 1290"/>
                <a:gd name="T66" fmla="*/ 149 w 816"/>
                <a:gd name="T67" fmla="*/ 999 h 1290"/>
                <a:gd name="T68" fmla="*/ 13 w 816"/>
                <a:gd name="T69" fmla="*/ 999 h 1290"/>
                <a:gd name="T70" fmla="*/ 15 w 816"/>
                <a:gd name="T71" fmla="*/ 1048 h 1290"/>
                <a:gd name="T72" fmla="*/ 369 w 816"/>
                <a:gd name="T73" fmla="*/ 1283 h 1290"/>
                <a:gd name="T74" fmla="*/ 811 w 816"/>
                <a:gd name="T75" fmla="*/ 947 h 1290"/>
                <a:gd name="T76" fmla="*/ 501 w 816"/>
                <a:gd name="T77" fmla="*/ 714 h 1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16" h="1290">
                  <a:moveTo>
                    <a:pt x="367" y="133"/>
                  </a:moveTo>
                  <a:lnTo>
                    <a:pt x="367" y="133"/>
                  </a:lnTo>
                  <a:cubicBezTo>
                    <a:pt x="483" y="133"/>
                    <a:pt x="552" y="175"/>
                    <a:pt x="552" y="310"/>
                  </a:cubicBezTo>
                  <a:cubicBezTo>
                    <a:pt x="552" y="437"/>
                    <a:pt x="478" y="483"/>
                    <a:pt x="365" y="483"/>
                  </a:cubicBezTo>
                  <a:cubicBezTo>
                    <a:pt x="227" y="483"/>
                    <a:pt x="176" y="437"/>
                    <a:pt x="176" y="309"/>
                  </a:cubicBezTo>
                  <a:cubicBezTo>
                    <a:pt x="176" y="193"/>
                    <a:pt x="231" y="133"/>
                    <a:pt x="367" y="133"/>
                  </a:cubicBezTo>
                  <a:lnTo>
                    <a:pt x="367" y="133"/>
                  </a:lnTo>
                  <a:close/>
                  <a:moveTo>
                    <a:pt x="501" y="714"/>
                  </a:moveTo>
                  <a:lnTo>
                    <a:pt x="501" y="714"/>
                  </a:lnTo>
                  <a:lnTo>
                    <a:pt x="358" y="725"/>
                  </a:lnTo>
                  <a:cubicBezTo>
                    <a:pt x="252" y="741"/>
                    <a:pt x="216" y="730"/>
                    <a:pt x="218" y="663"/>
                  </a:cubicBezTo>
                  <a:cubicBezTo>
                    <a:pt x="219" y="639"/>
                    <a:pt x="233" y="614"/>
                    <a:pt x="267" y="601"/>
                  </a:cubicBezTo>
                  <a:cubicBezTo>
                    <a:pt x="292" y="606"/>
                    <a:pt x="331" y="609"/>
                    <a:pt x="363" y="609"/>
                  </a:cubicBezTo>
                  <a:cubicBezTo>
                    <a:pt x="599" y="609"/>
                    <a:pt x="726" y="481"/>
                    <a:pt x="726" y="299"/>
                  </a:cubicBezTo>
                  <a:cubicBezTo>
                    <a:pt x="726" y="250"/>
                    <a:pt x="711" y="196"/>
                    <a:pt x="683" y="148"/>
                  </a:cubicBezTo>
                  <a:cubicBezTo>
                    <a:pt x="712" y="143"/>
                    <a:pt x="755" y="141"/>
                    <a:pt x="805" y="147"/>
                  </a:cubicBezTo>
                  <a:lnTo>
                    <a:pt x="805" y="1"/>
                  </a:lnTo>
                  <a:cubicBezTo>
                    <a:pt x="789" y="0"/>
                    <a:pt x="772" y="0"/>
                    <a:pt x="754" y="0"/>
                  </a:cubicBezTo>
                  <a:lnTo>
                    <a:pt x="748" y="0"/>
                  </a:lnTo>
                  <a:lnTo>
                    <a:pt x="736" y="0"/>
                  </a:lnTo>
                  <a:cubicBezTo>
                    <a:pt x="706" y="0"/>
                    <a:pt x="677" y="2"/>
                    <a:pt x="648" y="6"/>
                  </a:cubicBezTo>
                  <a:cubicBezTo>
                    <a:pt x="610" y="11"/>
                    <a:pt x="588" y="21"/>
                    <a:pt x="568" y="39"/>
                  </a:cubicBezTo>
                  <a:cubicBezTo>
                    <a:pt x="557" y="33"/>
                    <a:pt x="531" y="23"/>
                    <a:pt x="519" y="20"/>
                  </a:cubicBezTo>
                  <a:cubicBezTo>
                    <a:pt x="491" y="15"/>
                    <a:pt x="426" y="0"/>
                    <a:pt x="375" y="0"/>
                  </a:cubicBezTo>
                  <a:cubicBezTo>
                    <a:pt x="135" y="0"/>
                    <a:pt x="0" y="148"/>
                    <a:pt x="0" y="326"/>
                  </a:cubicBezTo>
                  <a:cubicBezTo>
                    <a:pt x="0" y="430"/>
                    <a:pt x="43" y="516"/>
                    <a:pt x="125" y="562"/>
                  </a:cubicBezTo>
                  <a:cubicBezTo>
                    <a:pt x="66" y="587"/>
                    <a:pt x="24" y="646"/>
                    <a:pt x="24" y="707"/>
                  </a:cubicBezTo>
                  <a:cubicBezTo>
                    <a:pt x="24" y="778"/>
                    <a:pt x="63" y="836"/>
                    <a:pt x="115" y="860"/>
                  </a:cubicBezTo>
                  <a:cubicBezTo>
                    <a:pt x="192" y="895"/>
                    <a:pt x="315" y="874"/>
                    <a:pt x="315" y="874"/>
                  </a:cubicBezTo>
                  <a:lnTo>
                    <a:pt x="459" y="856"/>
                  </a:lnTo>
                  <a:cubicBezTo>
                    <a:pt x="554" y="844"/>
                    <a:pt x="631" y="904"/>
                    <a:pt x="633" y="976"/>
                  </a:cubicBezTo>
                  <a:cubicBezTo>
                    <a:pt x="636" y="1067"/>
                    <a:pt x="538" y="1152"/>
                    <a:pt x="381" y="1152"/>
                  </a:cubicBezTo>
                  <a:cubicBezTo>
                    <a:pt x="176" y="1152"/>
                    <a:pt x="152" y="1110"/>
                    <a:pt x="150" y="1021"/>
                  </a:cubicBezTo>
                  <a:cubicBezTo>
                    <a:pt x="149" y="1016"/>
                    <a:pt x="149" y="1004"/>
                    <a:pt x="149" y="999"/>
                  </a:cubicBezTo>
                  <a:lnTo>
                    <a:pt x="13" y="999"/>
                  </a:lnTo>
                  <a:cubicBezTo>
                    <a:pt x="13" y="999"/>
                    <a:pt x="14" y="1031"/>
                    <a:pt x="15" y="1048"/>
                  </a:cubicBezTo>
                  <a:cubicBezTo>
                    <a:pt x="20" y="1210"/>
                    <a:pt x="149" y="1290"/>
                    <a:pt x="369" y="1283"/>
                  </a:cubicBezTo>
                  <a:cubicBezTo>
                    <a:pt x="638" y="1275"/>
                    <a:pt x="816" y="1126"/>
                    <a:pt x="811" y="947"/>
                  </a:cubicBezTo>
                  <a:cubicBezTo>
                    <a:pt x="806" y="790"/>
                    <a:pt x="684" y="708"/>
                    <a:pt x="501" y="714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sz="800"/>
            </a:p>
          </p:txBody>
        </p:sp>
        <p:sp>
          <p:nvSpPr>
            <p:cNvPr id="33" name="Freeform 11">
              <a:extLst>
                <a:ext uri="{FF2B5EF4-FFF2-40B4-BE49-F238E27FC236}">
                  <a16:creationId xmlns:a16="http://schemas.microsoft.com/office/drawing/2014/main" id="{12E8FBC7-DBC9-9177-A00D-7C20C2109E05}"/>
                </a:ext>
              </a:extLst>
            </p:cNvPr>
            <p:cNvSpPr>
              <a:spLocks/>
            </p:cNvSpPr>
            <p:nvPr/>
          </p:nvSpPr>
          <p:spPr bwMode="auto">
            <a:xfrm>
              <a:off x="-2754313" y="8128001"/>
              <a:ext cx="69850" cy="142875"/>
            </a:xfrm>
            <a:custGeom>
              <a:avLst/>
              <a:gdLst>
                <a:gd name="T0" fmla="*/ 355 w 426"/>
                <a:gd name="T1" fmla="*/ 1 h 870"/>
                <a:gd name="T2" fmla="*/ 355 w 426"/>
                <a:gd name="T3" fmla="*/ 1 h 870"/>
                <a:gd name="T4" fmla="*/ 263 w 426"/>
                <a:gd name="T5" fmla="*/ 7 h 870"/>
                <a:gd name="T6" fmla="*/ 125 w 426"/>
                <a:gd name="T7" fmla="*/ 54 h 870"/>
                <a:gd name="T8" fmla="*/ 21 w 426"/>
                <a:gd name="T9" fmla="*/ 182 h 870"/>
                <a:gd name="T10" fmla="*/ 0 w 426"/>
                <a:gd name="T11" fmla="*/ 306 h 870"/>
                <a:gd name="T12" fmla="*/ 0 w 426"/>
                <a:gd name="T13" fmla="*/ 870 h 870"/>
                <a:gd name="T14" fmla="*/ 160 w 426"/>
                <a:gd name="T15" fmla="*/ 870 h 870"/>
                <a:gd name="T16" fmla="*/ 160 w 426"/>
                <a:gd name="T17" fmla="*/ 314 h 870"/>
                <a:gd name="T18" fmla="*/ 354 w 426"/>
                <a:gd name="T19" fmla="*/ 151 h 870"/>
                <a:gd name="T20" fmla="*/ 426 w 426"/>
                <a:gd name="T21" fmla="*/ 153 h 870"/>
                <a:gd name="T22" fmla="*/ 426 w 426"/>
                <a:gd name="T23" fmla="*/ 2 h 870"/>
                <a:gd name="T24" fmla="*/ 355 w 426"/>
                <a:gd name="T25" fmla="*/ 1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26" h="870">
                  <a:moveTo>
                    <a:pt x="355" y="1"/>
                  </a:moveTo>
                  <a:lnTo>
                    <a:pt x="355" y="1"/>
                  </a:lnTo>
                  <a:cubicBezTo>
                    <a:pt x="323" y="1"/>
                    <a:pt x="293" y="3"/>
                    <a:pt x="263" y="7"/>
                  </a:cubicBezTo>
                  <a:cubicBezTo>
                    <a:pt x="203" y="15"/>
                    <a:pt x="158" y="31"/>
                    <a:pt x="125" y="54"/>
                  </a:cubicBezTo>
                  <a:cubicBezTo>
                    <a:pt x="76" y="85"/>
                    <a:pt x="40" y="128"/>
                    <a:pt x="21" y="182"/>
                  </a:cubicBezTo>
                  <a:cubicBezTo>
                    <a:pt x="7" y="218"/>
                    <a:pt x="0" y="260"/>
                    <a:pt x="0" y="306"/>
                  </a:cubicBezTo>
                  <a:lnTo>
                    <a:pt x="0" y="870"/>
                  </a:lnTo>
                  <a:lnTo>
                    <a:pt x="160" y="870"/>
                  </a:lnTo>
                  <a:lnTo>
                    <a:pt x="160" y="314"/>
                  </a:lnTo>
                  <a:cubicBezTo>
                    <a:pt x="160" y="196"/>
                    <a:pt x="215" y="151"/>
                    <a:pt x="354" y="151"/>
                  </a:cubicBezTo>
                  <a:cubicBezTo>
                    <a:pt x="354" y="151"/>
                    <a:pt x="393" y="149"/>
                    <a:pt x="426" y="153"/>
                  </a:cubicBezTo>
                  <a:lnTo>
                    <a:pt x="426" y="2"/>
                  </a:lnTo>
                  <a:cubicBezTo>
                    <a:pt x="401" y="0"/>
                    <a:pt x="355" y="1"/>
                    <a:pt x="355" y="1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sz="800"/>
            </a:p>
          </p:txBody>
        </p:sp>
        <p:sp>
          <p:nvSpPr>
            <p:cNvPr id="34" name="Freeform 12">
              <a:extLst>
                <a:ext uri="{FF2B5EF4-FFF2-40B4-BE49-F238E27FC236}">
                  <a16:creationId xmlns:a16="http://schemas.microsoft.com/office/drawing/2014/main" id="{5F175DEA-C979-C10D-9739-1A7C1AC389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2895600" y="8086726"/>
              <a:ext cx="112713" cy="185738"/>
            </a:xfrm>
            <a:custGeom>
              <a:avLst/>
              <a:gdLst>
                <a:gd name="T0" fmla="*/ 499 w 686"/>
                <a:gd name="T1" fmla="*/ 440 h 1129"/>
                <a:gd name="T2" fmla="*/ 499 w 686"/>
                <a:gd name="T3" fmla="*/ 440 h 1129"/>
                <a:gd name="T4" fmla="*/ 514 w 686"/>
                <a:gd name="T5" fmla="*/ 462 h 1129"/>
                <a:gd name="T6" fmla="*/ 532 w 686"/>
                <a:gd name="T7" fmla="*/ 551 h 1129"/>
                <a:gd name="T8" fmla="*/ 532 w 686"/>
                <a:gd name="T9" fmla="*/ 826 h 1129"/>
                <a:gd name="T10" fmla="*/ 343 w 686"/>
                <a:gd name="T11" fmla="*/ 984 h 1129"/>
                <a:gd name="T12" fmla="*/ 155 w 686"/>
                <a:gd name="T13" fmla="*/ 826 h 1129"/>
                <a:gd name="T14" fmla="*/ 155 w 686"/>
                <a:gd name="T15" fmla="*/ 551 h 1129"/>
                <a:gd name="T16" fmla="*/ 186 w 686"/>
                <a:gd name="T17" fmla="*/ 440 h 1129"/>
                <a:gd name="T18" fmla="*/ 499 w 686"/>
                <a:gd name="T19" fmla="*/ 440 h 1129"/>
                <a:gd name="T20" fmla="*/ 499 w 686"/>
                <a:gd name="T21" fmla="*/ 440 h 1129"/>
                <a:gd name="T22" fmla="*/ 514 w 686"/>
                <a:gd name="T23" fmla="*/ 0 h 1129"/>
                <a:gd name="T24" fmla="*/ 514 w 686"/>
                <a:gd name="T25" fmla="*/ 0 h 1129"/>
                <a:gd name="T26" fmla="*/ 514 w 686"/>
                <a:gd name="T27" fmla="*/ 274 h 1129"/>
                <a:gd name="T28" fmla="*/ 342 w 686"/>
                <a:gd name="T29" fmla="*/ 248 h 1129"/>
                <a:gd name="T30" fmla="*/ 0 w 686"/>
                <a:gd name="T31" fmla="*/ 543 h 1129"/>
                <a:gd name="T32" fmla="*/ 0 w 686"/>
                <a:gd name="T33" fmla="*/ 855 h 1129"/>
                <a:gd name="T34" fmla="*/ 74 w 686"/>
                <a:gd name="T35" fmla="*/ 1040 h 1129"/>
                <a:gd name="T36" fmla="*/ 353 w 686"/>
                <a:gd name="T37" fmla="*/ 1129 h 1129"/>
                <a:gd name="T38" fmla="*/ 686 w 686"/>
                <a:gd name="T39" fmla="*/ 835 h 1129"/>
                <a:gd name="T40" fmla="*/ 686 w 686"/>
                <a:gd name="T41" fmla="*/ 0 h 1129"/>
                <a:gd name="T42" fmla="*/ 514 w 686"/>
                <a:gd name="T43" fmla="*/ 0 h 1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86" h="1129">
                  <a:moveTo>
                    <a:pt x="499" y="440"/>
                  </a:moveTo>
                  <a:lnTo>
                    <a:pt x="499" y="440"/>
                  </a:lnTo>
                  <a:cubicBezTo>
                    <a:pt x="505" y="447"/>
                    <a:pt x="510" y="454"/>
                    <a:pt x="514" y="462"/>
                  </a:cubicBezTo>
                  <a:cubicBezTo>
                    <a:pt x="526" y="485"/>
                    <a:pt x="532" y="514"/>
                    <a:pt x="532" y="551"/>
                  </a:cubicBezTo>
                  <a:lnTo>
                    <a:pt x="532" y="826"/>
                  </a:lnTo>
                  <a:cubicBezTo>
                    <a:pt x="532" y="939"/>
                    <a:pt x="480" y="984"/>
                    <a:pt x="343" y="984"/>
                  </a:cubicBezTo>
                  <a:cubicBezTo>
                    <a:pt x="206" y="984"/>
                    <a:pt x="159" y="937"/>
                    <a:pt x="155" y="826"/>
                  </a:cubicBezTo>
                  <a:cubicBezTo>
                    <a:pt x="150" y="704"/>
                    <a:pt x="152" y="605"/>
                    <a:pt x="155" y="551"/>
                  </a:cubicBezTo>
                  <a:cubicBezTo>
                    <a:pt x="157" y="502"/>
                    <a:pt x="164" y="466"/>
                    <a:pt x="186" y="440"/>
                  </a:cubicBezTo>
                  <a:cubicBezTo>
                    <a:pt x="236" y="381"/>
                    <a:pt x="430" y="371"/>
                    <a:pt x="499" y="440"/>
                  </a:cubicBezTo>
                  <a:lnTo>
                    <a:pt x="499" y="440"/>
                  </a:lnTo>
                  <a:close/>
                  <a:moveTo>
                    <a:pt x="514" y="0"/>
                  </a:moveTo>
                  <a:lnTo>
                    <a:pt x="514" y="0"/>
                  </a:lnTo>
                  <a:lnTo>
                    <a:pt x="514" y="274"/>
                  </a:lnTo>
                  <a:cubicBezTo>
                    <a:pt x="463" y="254"/>
                    <a:pt x="406" y="248"/>
                    <a:pt x="342" y="248"/>
                  </a:cubicBezTo>
                  <a:cubicBezTo>
                    <a:pt x="214" y="248"/>
                    <a:pt x="0" y="286"/>
                    <a:pt x="0" y="543"/>
                  </a:cubicBezTo>
                  <a:cubicBezTo>
                    <a:pt x="0" y="543"/>
                    <a:pt x="0" y="852"/>
                    <a:pt x="0" y="855"/>
                  </a:cubicBezTo>
                  <a:cubicBezTo>
                    <a:pt x="0" y="926"/>
                    <a:pt x="31" y="997"/>
                    <a:pt x="74" y="1040"/>
                  </a:cubicBezTo>
                  <a:cubicBezTo>
                    <a:pt x="122" y="1088"/>
                    <a:pt x="192" y="1129"/>
                    <a:pt x="353" y="1129"/>
                  </a:cubicBezTo>
                  <a:cubicBezTo>
                    <a:pt x="515" y="1129"/>
                    <a:pt x="686" y="1060"/>
                    <a:pt x="686" y="835"/>
                  </a:cubicBezTo>
                  <a:cubicBezTo>
                    <a:pt x="686" y="829"/>
                    <a:pt x="686" y="0"/>
                    <a:pt x="686" y="0"/>
                  </a:cubicBezTo>
                  <a:lnTo>
                    <a:pt x="514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sz="800"/>
            </a:p>
          </p:txBody>
        </p:sp>
        <p:sp>
          <p:nvSpPr>
            <p:cNvPr id="35" name="Freeform 13">
              <a:extLst>
                <a:ext uri="{FF2B5EF4-FFF2-40B4-BE49-F238E27FC236}">
                  <a16:creationId xmlns:a16="http://schemas.microsoft.com/office/drawing/2014/main" id="{7EFE5A71-B05C-90EF-A1EA-AC09D0FE136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222625" y="8086726"/>
              <a:ext cx="234950" cy="184150"/>
            </a:xfrm>
            <a:custGeom>
              <a:avLst/>
              <a:gdLst>
                <a:gd name="T0" fmla="*/ 512 w 1431"/>
                <a:gd name="T1" fmla="*/ 483 h 1118"/>
                <a:gd name="T2" fmla="*/ 512 w 1431"/>
                <a:gd name="T3" fmla="*/ 483 h 1118"/>
                <a:gd name="T4" fmla="*/ 594 w 1431"/>
                <a:gd name="T5" fmla="*/ 321 h 1118"/>
                <a:gd name="T6" fmla="*/ 796 w 1431"/>
                <a:gd name="T7" fmla="*/ 152 h 1118"/>
                <a:gd name="T8" fmla="*/ 842 w 1431"/>
                <a:gd name="T9" fmla="*/ 152 h 1118"/>
                <a:gd name="T10" fmla="*/ 842 w 1431"/>
                <a:gd name="T11" fmla="*/ 483 h 1118"/>
                <a:gd name="T12" fmla="*/ 512 w 1431"/>
                <a:gd name="T13" fmla="*/ 483 h 1118"/>
                <a:gd name="T14" fmla="*/ 512 w 1431"/>
                <a:gd name="T15" fmla="*/ 483 h 1118"/>
                <a:gd name="T16" fmla="*/ 1189 w 1431"/>
                <a:gd name="T17" fmla="*/ 964 h 1118"/>
                <a:gd name="T18" fmla="*/ 1189 w 1431"/>
                <a:gd name="T19" fmla="*/ 964 h 1118"/>
                <a:gd name="T20" fmla="*/ 1017 w 1431"/>
                <a:gd name="T21" fmla="*/ 829 h 1118"/>
                <a:gd name="T22" fmla="*/ 1017 w 1431"/>
                <a:gd name="T23" fmla="*/ 631 h 1118"/>
                <a:gd name="T24" fmla="*/ 1403 w 1431"/>
                <a:gd name="T25" fmla="*/ 631 h 1118"/>
                <a:gd name="T26" fmla="*/ 1403 w 1431"/>
                <a:gd name="T27" fmla="*/ 483 h 1118"/>
                <a:gd name="T28" fmla="*/ 1017 w 1431"/>
                <a:gd name="T29" fmla="*/ 483 h 1118"/>
                <a:gd name="T30" fmla="*/ 1017 w 1431"/>
                <a:gd name="T31" fmla="*/ 151 h 1118"/>
                <a:gd name="T32" fmla="*/ 1403 w 1431"/>
                <a:gd name="T33" fmla="*/ 151 h 1118"/>
                <a:gd name="T34" fmla="*/ 1403 w 1431"/>
                <a:gd name="T35" fmla="*/ 0 h 1118"/>
                <a:gd name="T36" fmla="*/ 803 w 1431"/>
                <a:gd name="T37" fmla="*/ 0 h 1118"/>
                <a:gd name="T38" fmla="*/ 443 w 1431"/>
                <a:gd name="T39" fmla="*/ 263 h 1118"/>
                <a:gd name="T40" fmla="*/ 0 w 1431"/>
                <a:gd name="T41" fmla="*/ 1118 h 1118"/>
                <a:gd name="T42" fmla="*/ 192 w 1431"/>
                <a:gd name="T43" fmla="*/ 1118 h 1118"/>
                <a:gd name="T44" fmla="*/ 440 w 1431"/>
                <a:gd name="T45" fmla="*/ 625 h 1118"/>
                <a:gd name="T46" fmla="*/ 842 w 1431"/>
                <a:gd name="T47" fmla="*/ 625 h 1118"/>
                <a:gd name="T48" fmla="*/ 842 w 1431"/>
                <a:gd name="T49" fmla="*/ 856 h 1118"/>
                <a:gd name="T50" fmla="*/ 909 w 1431"/>
                <a:gd name="T51" fmla="*/ 1035 h 1118"/>
                <a:gd name="T52" fmla="*/ 1107 w 1431"/>
                <a:gd name="T53" fmla="*/ 1118 h 1118"/>
                <a:gd name="T54" fmla="*/ 1431 w 1431"/>
                <a:gd name="T55" fmla="*/ 1118 h 1118"/>
                <a:gd name="T56" fmla="*/ 1431 w 1431"/>
                <a:gd name="T57" fmla="*/ 964 h 1118"/>
                <a:gd name="T58" fmla="*/ 1189 w 1431"/>
                <a:gd name="T59" fmla="*/ 964 h 1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431" h="1118">
                  <a:moveTo>
                    <a:pt x="512" y="483"/>
                  </a:moveTo>
                  <a:lnTo>
                    <a:pt x="512" y="483"/>
                  </a:lnTo>
                  <a:lnTo>
                    <a:pt x="594" y="321"/>
                  </a:lnTo>
                  <a:cubicBezTo>
                    <a:pt x="654" y="201"/>
                    <a:pt x="722" y="152"/>
                    <a:pt x="796" y="152"/>
                  </a:cubicBezTo>
                  <a:lnTo>
                    <a:pt x="842" y="152"/>
                  </a:lnTo>
                  <a:lnTo>
                    <a:pt x="842" y="483"/>
                  </a:lnTo>
                  <a:lnTo>
                    <a:pt x="512" y="483"/>
                  </a:lnTo>
                  <a:lnTo>
                    <a:pt x="512" y="483"/>
                  </a:lnTo>
                  <a:close/>
                  <a:moveTo>
                    <a:pt x="1189" y="964"/>
                  </a:moveTo>
                  <a:lnTo>
                    <a:pt x="1189" y="964"/>
                  </a:lnTo>
                  <a:cubicBezTo>
                    <a:pt x="1065" y="960"/>
                    <a:pt x="1022" y="922"/>
                    <a:pt x="1017" y="829"/>
                  </a:cubicBezTo>
                  <a:lnTo>
                    <a:pt x="1017" y="631"/>
                  </a:lnTo>
                  <a:lnTo>
                    <a:pt x="1403" y="631"/>
                  </a:lnTo>
                  <a:lnTo>
                    <a:pt x="1403" y="483"/>
                  </a:lnTo>
                  <a:lnTo>
                    <a:pt x="1017" y="483"/>
                  </a:lnTo>
                  <a:lnTo>
                    <a:pt x="1017" y="151"/>
                  </a:lnTo>
                  <a:lnTo>
                    <a:pt x="1403" y="151"/>
                  </a:lnTo>
                  <a:lnTo>
                    <a:pt x="1403" y="0"/>
                  </a:lnTo>
                  <a:lnTo>
                    <a:pt x="803" y="0"/>
                  </a:lnTo>
                  <a:cubicBezTo>
                    <a:pt x="628" y="3"/>
                    <a:pt x="544" y="68"/>
                    <a:pt x="443" y="263"/>
                  </a:cubicBezTo>
                  <a:lnTo>
                    <a:pt x="0" y="1118"/>
                  </a:lnTo>
                  <a:lnTo>
                    <a:pt x="192" y="1118"/>
                  </a:lnTo>
                  <a:lnTo>
                    <a:pt x="440" y="625"/>
                  </a:lnTo>
                  <a:lnTo>
                    <a:pt x="842" y="625"/>
                  </a:lnTo>
                  <a:lnTo>
                    <a:pt x="842" y="856"/>
                  </a:lnTo>
                  <a:cubicBezTo>
                    <a:pt x="842" y="927"/>
                    <a:pt x="866" y="992"/>
                    <a:pt x="909" y="1035"/>
                  </a:cubicBezTo>
                  <a:cubicBezTo>
                    <a:pt x="957" y="1084"/>
                    <a:pt x="1036" y="1118"/>
                    <a:pt x="1107" y="1118"/>
                  </a:cubicBezTo>
                  <a:lnTo>
                    <a:pt x="1431" y="1118"/>
                  </a:lnTo>
                  <a:lnTo>
                    <a:pt x="1431" y="964"/>
                  </a:lnTo>
                  <a:lnTo>
                    <a:pt x="1189" y="964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sz="800"/>
            </a:p>
          </p:txBody>
        </p:sp>
        <p:sp>
          <p:nvSpPr>
            <p:cNvPr id="39" name="Kombinationstegning: figur 38">
              <a:extLst>
                <a:ext uri="{FF2B5EF4-FFF2-40B4-BE49-F238E27FC236}">
                  <a16:creationId xmlns:a16="http://schemas.microsoft.com/office/drawing/2014/main" id="{378FDDF4-9A84-2972-8A9F-84F8B6340A2F}"/>
                </a:ext>
              </a:extLst>
            </p:cNvPr>
            <p:cNvSpPr>
              <a:spLocks/>
            </p:cNvSpPr>
            <p:nvPr/>
          </p:nvSpPr>
          <p:spPr bwMode="auto">
            <a:xfrm>
              <a:off x="-2516188" y="8053388"/>
              <a:ext cx="252413" cy="252413"/>
            </a:xfrm>
            <a:custGeom>
              <a:avLst/>
              <a:gdLst>
                <a:gd name="connsiteX0" fmla="*/ 129802 w 252413"/>
                <a:gd name="connsiteY0" fmla="*/ 32470 h 252413"/>
                <a:gd name="connsiteX1" fmla="*/ 127677 w 252413"/>
                <a:gd name="connsiteY1" fmla="*/ 32800 h 252413"/>
                <a:gd name="connsiteX2" fmla="*/ 125390 w 252413"/>
                <a:gd name="connsiteY2" fmla="*/ 32965 h 252413"/>
                <a:gd name="connsiteX3" fmla="*/ 124409 w 252413"/>
                <a:gd name="connsiteY3" fmla="*/ 33130 h 252413"/>
                <a:gd name="connsiteX4" fmla="*/ 121467 w 252413"/>
                <a:gd name="connsiteY4" fmla="*/ 33624 h 252413"/>
                <a:gd name="connsiteX5" fmla="*/ 117055 w 252413"/>
                <a:gd name="connsiteY5" fmla="*/ 34777 h 252413"/>
                <a:gd name="connsiteX6" fmla="*/ 115421 w 252413"/>
                <a:gd name="connsiteY6" fmla="*/ 35272 h 252413"/>
                <a:gd name="connsiteX7" fmla="*/ 114440 w 252413"/>
                <a:gd name="connsiteY7" fmla="*/ 36590 h 252413"/>
                <a:gd name="connsiteX8" fmla="*/ 116075 w 252413"/>
                <a:gd name="connsiteY8" fmla="*/ 38238 h 252413"/>
                <a:gd name="connsiteX9" fmla="*/ 117382 w 252413"/>
                <a:gd name="connsiteY9" fmla="*/ 38403 h 252413"/>
                <a:gd name="connsiteX10" fmla="*/ 125390 w 252413"/>
                <a:gd name="connsiteY10" fmla="*/ 40051 h 252413"/>
                <a:gd name="connsiteX11" fmla="*/ 127677 w 252413"/>
                <a:gd name="connsiteY11" fmla="*/ 40545 h 252413"/>
                <a:gd name="connsiteX12" fmla="*/ 154315 w 252413"/>
                <a:gd name="connsiteY12" fmla="*/ 52081 h 252413"/>
                <a:gd name="connsiteX13" fmla="*/ 180625 w 252413"/>
                <a:gd name="connsiteY13" fmla="*/ 122447 h 252413"/>
                <a:gd name="connsiteX14" fmla="*/ 148268 w 252413"/>
                <a:gd name="connsiteY14" fmla="*/ 154087 h 252413"/>
                <a:gd name="connsiteX15" fmla="*/ 120814 w 252413"/>
                <a:gd name="connsiteY15" fmla="*/ 134147 h 252413"/>
                <a:gd name="connsiteX16" fmla="*/ 121141 w 252413"/>
                <a:gd name="connsiteY16" fmla="*/ 133323 h 252413"/>
                <a:gd name="connsiteX17" fmla="*/ 121304 w 252413"/>
                <a:gd name="connsiteY17" fmla="*/ 133158 h 252413"/>
                <a:gd name="connsiteX18" fmla="*/ 121467 w 252413"/>
                <a:gd name="connsiteY18" fmla="*/ 132994 h 252413"/>
                <a:gd name="connsiteX19" fmla="*/ 122121 w 252413"/>
                <a:gd name="connsiteY19" fmla="*/ 133488 h 252413"/>
                <a:gd name="connsiteX20" fmla="*/ 123102 w 252413"/>
                <a:gd name="connsiteY20" fmla="*/ 136784 h 252413"/>
                <a:gd name="connsiteX21" fmla="*/ 136992 w 252413"/>
                <a:gd name="connsiteY21" fmla="*/ 144364 h 252413"/>
                <a:gd name="connsiteX22" fmla="*/ 139280 w 252413"/>
                <a:gd name="connsiteY22" fmla="*/ 144035 h 252413"/>
                <a:gd name="connsiteX23" fmla="*/ 152517 w 252413"/>
                <a:gd name="connsiteY23" fmla="*/ 71691 h 252413"/>
                <a:gd name="connsiteX24" fmla="*/ 37306 w 252413"/>
                <a:gd name="connsiteY24" fmla="*/ 107945 h 252413"/>
                <a:gd name="connsiteX25" fmla="*/ 42863 w 252413"/>
                <a:gd name="connsiteY25" fmla="*/ 170731 h 252413"/>
                <a:gd name="connsiteX26" fmla="*/ 121631 w 252413"/>
                <a:gd name="connsiteY26" fmla="*/ 218356 h 252413"/>
                <a:gd name="connsiteX27" fmla="*/ 124736 w 252413"/>
                <a:gd name="connsiteY27" fmla="*/ 218191 h 252413"/>
                <a:gd name="connsiteX28" fmla="*/ 127024 w 252413"/>
                <a:gd name="connsiteY28" fmla="*/ 217862 h 252413"/>
                <a:gd name="connsiteX29" fmla="*/ 131109 w 252413"/>
                <a:gd name="connsiteY29" fmla="*/ 217203 h 252413"/>
                <a:gd name="connsiteX30" fmla="*/ 135522 w 252413"/>
                <a:gd name="connsiteY30" fmla="*/ 216049 h 252413"/>
                <a:gd name="connsiteX31" fmla="*/ 136992 w 252413"/>
                <a:gd name="connsiteY31" fmla="*/ 215555 h 252413"/>
                <a:gd name="connsiteX32" fmla="*/ 137973 w 252413"/>
                <a:gd name="connsiteY32" fmla="*/ 214236 h 252413"/>
                <a:gd name="connsiteX33" fmla="*/ 136339 w 252413"/>
                <a:gd name="connsiteY33" fmla="*/ 212753 h 252413"/>
                <a:gd name="connsiteX34" fmla="*/ 135031 w 252413"/>
                <a:gd name="connsiteY34" fmla="*/ 212424 h 252413"/>
                <a:gd name="connsiteX35" fmla="*/ 127187 w 252413"/>
                <a:gd name="connsiteY35" fmla="*/ 210776 h 252413"/>
                <a:gd name="connsiteX36" fmla="*/ 124899 w 252413"/>
                <a:gd name="connsiteY36" fmla="*/ 210281 h 252413"/>
                <a:gd name="connsiteX37" fmla="*/ 98098 w 252413"/>
                <a:gd name="connsiteY37" fmla="*/ 198746 h 252413"/>
                <a:gd name="connsiteX38" fmla="*/ 71788 w 252413"/>
                <a:gd name="connsiteY38" fmla="*/ 128380 h 252413"/>
                <a:gd name="connsiteX39" fmla="*/ 104145 w 252413"/>
                <a:gd name="connsiteY39" fmla="*/ 96739 h 252413"/>
                <a:gd name="connsiteX40" fmla="*/ 131763 w 252413"/>
                <a:gd name="connsiteY40" fmla="*/ 116844 h 252413"/>
                <a:gd name="connsiteX41" fmla="*/ 131109 w 252413"/>
                <a:gd name="connsiteY41" fmla="*/ 117833 h 252413"/>
                <a:gd name="connsiteX42" fmla="*/ 130456 w 252413"/>
                <a:gd name="connsiteY42" fmla="*/ 117338 h 252413"/>
                <a:gd name="connsiteX43" fmla="*/ 129312 w 252413"/>
                <a:gd name="connsiteY43" fmla="*/ 114043 h 252413"/>
                <a:gd name="connsiteX44" fmla="*/ 115584 w 252413"/>
                <a:gd name="connsiteY44" fmla="*/ 106627 h 252413"/>
                <a:gd name="connsiteX45" fmla="*/ 113133 w 252413"/>
                <a:gd name="connsiteY45" fmla="*/ 106792 h 252413"/>
                <a:gd name="connsiteX46" fmla="*/ 99896 w 252413"/>
                <a:gd name="connsiteY46" fmla="*/ 179136 h 252413"/>
                <a:gd name="connsiteX47" fmla="*/ 215270 w 252413"/>
                <a:gd name="connsiteY47" fmla="*/ 142881 h 252413"/>
                <a:gd name="connsiteX48" fmla="*/ 209551 w 252413"/>
                <a:gd name="connsiteY48" fmla="*/ 80095 h 252413"/>
                <a:gd name="connsiteX49" fmla="*/ 130782 w 252413"/>
                <a:gd name="connsiteY49" fmla="*/ 32470 h 252413"/>
                <a:gd name="connsiteX50" fmla="*/ 129802 w 252413"/>
                <a:gd name="connsiteY50" fmla="*/ 32470 h 252413"/>
                <a:gd name="connsiteX51" fmla="*/ 126125 w 252413"/>
                <a:gd name="connsiteY51" fmla="*/ 0 h 252413"/>
                <a:gd name="connsiteX52" fmla="*/ 252413 w 252413"/>
                <a:gd name="connsiteY52" fmla="*/ 126207 h 252413"/>
                <a:gd name="connsiteX53" fmla="*/ 126125 w 252413"/>
                <a:gd name="connsiteY53" fmla="*/ 252413 h 252413"/>
                <a:gd name="connsiteX54" fmla="*/ 0 w 252413"/>
                <a:gd name="connsiteY54" fmla="*/ 126207 h 252413"/>
                <a:gd name="connsiteX55" fmla="*/ 126125 w 252413"/>
                <a:gd name="connsiteY55" fmla="*/ 0 h 252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52413" h="252413">
                  <a:moveTo>
                    <a:pt x="129802" y="32470"/>
                  </a:moveTo>
                  <a:cubicBezTo>
                    <a:pt x="129148" y="32635"/>
                    <a:pt x="128331" y="32635"/>
                    <a:pt x="127677" y="32800"/>
                  </a:cubicBezTo>
                  <a:cubicBezTo>
                    <a:pt x="126860" y="32800"/>
                    <a:pt x="126207" y="32965"/>
                    <a:pt x="125390" y="32965"/>
                  </a:cubicBezTo>
                  <a:cubicBezTo>
                    <a:pt x="125063" y="33130"/>
                    <a:pt x="124736" y="33130"/>
                    <a:pt x="124409" y="33130"/>
                  </a:cubicBezTo>
                  <a:cubicBezTo>
                    <a:pt x="123428" y="33294"/>
                    <a:pt x="122448" y="33459"/>
                    <a:pt x="121467" y="33624"/>
                  </a:cubicBezTo>
                  <a:cubicBezTo>
                    <a:pt x="121304" y="33789"/>
                    <a:pt x="117382" y="34613"/>
                    <a:pt x="117055" y="34777"/>
                  </a:cubicBezTo>
                  <a:cubicBezTo>
                    <a:pt x="116728" y="34777"/>
                    <a:pt x="115584" y="35107"/>
                    <a:pt x="115421" y="35272"/>
                  </a:cubicBezTo>
                  <a:cubicBezTo>
                    <a:pt x="114931" y="35601"/>
                    <a:pt x="114440" y="36096"/>
                    <a:pt x="114440" y="36590"/>
                  </a:cubicBezTo>
                  <a:cubicBezTo>
                    <a:pt x="114440" y="37414"/>
                    <a:pt x="115094" y="37908"/>
                    <a:pt x="116075" y="38238"/>
                  </a:cubicBezTo>
                  <a:cubicBezTo>
                    <a:pt x="116075" y="38238"/>
                    <a:pt x="117055" y="38403"/>
                    <a:pt x="117382" y="38403"/>
                  </a:cubicBezTo>
                  <a:cubicBezTo>
                    <a:pt x="119180" y="38897"/>
                    <a:pt x="122775" y="39556"/>
                    <a:pt x="125390" y="40051"/>
                  </a:cubicBezTo>
                  <a:cubicBezTo>
                    <a:pt x="126207" y="40216"/>
                    <a:pt x="127024" y="40545"/>
                    <a:pt x="127677" y="40545"/>
                  </a:cubicBezTo>
                  <a:cubicBezTo>
                    <a:pt x="137156" y="42687"/>
                    <a:pt x="146307" y="46313"/>
                    <a:pt x="154315" y="52081"/>
                  </a:cubicBezTo>
                  <a:cubicBezTo>
                    <a:pt x="176213" y="67736"/>
                    <a:pt x="189287" y="94762"/>
                    <a:pt x="180625" y="122447"/>
                  </a:cubicBezTo>
                  <a:cubicBezTo>
                    <a:pt x="174579" y="142057"/>
                    <a:pt x="161015" y="151780"/>
                    <a:pt x="148268" y="154087"/>
                  </a:cubicBezTo>
                  <a:cubicBezTo>
                    <a:pt x="131926" y="157383"/>
                    <a:pt x="117055" y="148649"/>
                    <a:pt x="120814" y="134147"/>
                  </a:cubicBezTo>
                  <a:cubicBezTo>
                    <a:pt x="120814" y="133818"/>
                    <a:pt x="120977" y="133488"/>
                    <a:pt x="121141" y="133323"/>
                  </a:cubicBezTo>
                  <a:cubicBezTo>
                    <a:pt x="121141" y="133323"/>
                    <a:pt x="121141" y="133158"/>
                    <a:pt x="121304" y="133158"/>
                  </a:cubicBezTo>
                  <a:cubicBezTo>
                    <a:pt x="121304" y="132994"/>
                    <a:pt x="121467" y="132994"/>
                    <a:pt x="121467" y="132994"/>
                  </a:cubicBezTo>
                  <a:cubicBezTo>
                    <a:pt x="121794" y="132994"/>
                    <a:pt x="121958" y="133158"/>
                    <a:pt x="122121" y="133488"/>
                  </a:cubicBezTo>
                  <a:cubicBezTo>
                    <a:pt x="122121" y="133488"/>
                    <a:pt x="122611" y="135466"/>
                    <a:pt x="123102" y="136784"/>
                  </a:cubicBezTo>
                  <a:cubicBezTo>
                    <a:pt x="125880" y="142222"/>
                    <a:pt x="131273" y="144364"/>
                    <a:pt x="136992" y="144364"/>
                  </a:cubicBezTo>
                  <a:cubicBezTo>
                    <a:pt x="137809" y="144200"/>
                    <a:pt x="138463" y="144200"/>
                    <a:pt x="139280" y="144035"/>
                  </a:cubicBezTo>
                  <a:cubicBezTo>
                    <a:pt x="173435" y="139750"/>
                    <a:pt x="175723" y="93114"/>
                    <a:pt x="152517" y="71691"/>
                  </a:cubicBezTo>
                  <a:cubicBezTo>
                    <a:pt x="113460" y="35272"/>
                    <a:pt x="50217" y="56860"/>
                    <a:pt x="37306" y="107945"/>
                  </a:cubicBezTo>
                  <a:cubicBezTo>
                    <a:pt x="31750" y="125908"/>
                    <a:pt x="32567" y="147331"/>
                    <a:pt x="42863" y="170731"/>
                  </a:cubicBezTo>
                  <a:cubicBezTo>
                    <a:pt x="55609" y="199075"/>
                    <a:pt x="88130" y="220663"/>
                    <a:pt x="121631" y="218356"/>
                  </a:cubicBezTo>
                  <a:cubicBezTo>
                    <a:pt x="121958" y="218356"/>
                    <a:pt x="124082" y="218191"/>
                    <a:pt x="124736" y="218191"/>
                  </a:cubicBezTo>
                  <a:cubicBezTo>
                    <a:pt x="125553" y="218027"/>
                    <a:pt x="126370" y="217862"/>
                    <a:pt x="127024" y="217862"/>
                  </a:cubicBezTo>
                  <a:cubicBezTo>
                    <a:pt x="127351" y="217862"/>
                    <a:pt x="129965" y="217367"/>
                    <a:pt x="131109" y="217203"/>
                  </a:cubicBezTo>
                  <a:cubicBezTo>
                    <a:pt x="131109" y="217203"/>
                    <a:pt x="135195" y="216214"/>
                    <a:pt x="135522" y="216049"/>
                  </a:cubicBezTo>
                  <a:cubicBezTo>
                    <a:pt x="135848" y="216049"/>
                    <a:pt x="136829" y="215719"/>
                    <a:pt x="136992" y="215555"/>
                  </a:cubicBezTo>
                  <a:cubicBezTo>
                    <a:pt x="137483" y="215225"/>
                    <a:pt x="137973" y="214896"/>
                    <a:pt x="137973" y="214236"/>
                  </a:cubicBezTo>
                  <a:cubicBezTo>
                    <a:pt x="137973" y="213412"/>
                    <a:pt x="137319" y="212918"/>
                    <a:pt x="136339" y="212753"/>
                  </a:cubicBezTo>
                  <a:cubicBezTo>
                    <a:pt x="136339" y="212753"/>
                    <a:pt x="135522" y="212424"/>
                    <a:pt x="135031" y="212424"/>
                  </a:cubicBezTo>
                  <a:cubicBezTo>
                    <a:pt x="133234" y="212094"/>
                    <a:pt x="129638" y="211270"/>
                    <a:pt x="127187" y="210776"/>
                  </a:cubicBezTo>
                  <a:cubicBezTo>
                    <a:pt x="126207" y="210611"/>
                    <a:pt x="125553" y="210446"/>
                    <a:pt x="124899" y="210281"/>
                  </a:cubicBezTo>
                  <a:cubicBezTo>
                    <a:pt x="115421" y="208139"/>
                    <a:pt x="106269" y="204514"/>
                    <a:pt x="98098" y="198746"/>
                  </a:cubicBezTo>
                  <a:cubicBezTo>
                    <a:pt x="76200" y="183091"/>
                    <a:pt x="63127" y="156065"/>
                    <a:pt x="71788" y="128380"/>
                  </a:cubicBezTo>
                  <a:cubicBezTo>
                    <a:pt x="77998" y="108769"/>
                    <a:pt x="91398" y="99211"/>
                    <a:pt x="104145" y="96739"/>
                  </a:cubicBezTo>
                  <a:cubicBezTo>
                    <a:pt x="120487" y="93608"/>
                    <a:pt x="135522" y="102178"/>
                    <a:pt x="131763" y="116844"/>
                  </a:cubicBezTo>
                  <a:cubicBezTo>
                    <a:pt x="131599" y="117503"/>
                    <a:pt x="131273" y="117833"/>
                    <a:pt x="131109" y="117833"/>
                  </a:cubicBezTo>
                  <a:cubicBezTo>
                    <a:pt x="130782" y="117833"/>
                    <a:pt x="130456" y="117338"/>
                    <a:pt x="130456" y="117338"/>
                  </a:cubicBezTo>
                  <a:cubicBezTo>
                    <a:pt x="130456" y="117338"/>
                    <a:pt x="129965" y="115361"/>
                    <a:pt x="129312" y="114043"/>
                  </a:cubicBezTo>
                  <a:cubicBezTo>
                    <a:pt x="126533" y="108604"/>
                    <a:pt x="121141" y="106462"/>
                    <a:pt x="115584" y="106627"/>
                  </a:cubicBezTo>
                  <a:cubicBezTo>
                    <a:pt x="114767" y="106627"/>
                    <a:pt x="113950" y="106627"/>
                    <a:pt x="113133" y="106792"/>
                  </a:cubicBezTo>
                  <a:cubicBezTo>
                    <a:pt x="78978" y="111076"/>
                    <a:pt x="76854" y="157877"/>
                    <a:pt x="99896" y="179136"/>
                  </a:cubicBezTo>
                  <a:cubicBezTo>
                    <a:pt x="139117" y="215555"/>
                    <a:pt x="202360" y="194132"/>
                    <a:pt x="215270" y="142881"/>
                  </a:cubicBezTo>
                  <a:cubicBezTo>
                    <a:pt x="220663" y="124919"/>
                    <a:pt x="220009" y="103496"/>
                    <a:pt x="209551" y="80095"/>
                  </a:cubicBezTo>
                  <a:cubicBezTo>
                    <a:pt x="196967" y="51916"/>
                    <a:pt x="164447" y="30163"/>
                    <a:pt x="130782" y="32470"/>
                  </a:cubicBezTo>
                  <a:cubicBezTo>
                    <a:pt x="130456" y="32470"/>
                    <a:pt x="130129" y="32470"/>
                    <a:pt x="129802" y="32470"/>
                  </a:cubicBezTo>
                  <a:close/>
                  <a:moveTo>
                    <a:pt x="126125" y="0"/>
                  </a:moveTo>
                  <a:cubicBezTo>
                    <a:pt x="195829" y="0"/>
                    <a:pt x="252413" y="56457"/>
                    <a:pt x="252413" y="126207"/>
                  </a:cubicBezTo>
                  <a:cubicBezTo>
                    <a:pt x="252413" y="195957"/>
                    <a:pt x="195829" y="252413"/>
                    <a:pt x="126125" y="252413"/>
                  </a:cubicBezTo>
                  <a:cubicBezTo>
                    <a:pt x="56420" y="252413"/>
                    <a:pt x="0" y="195957"/>
                    <a:pt x="0" y="126207"/>
                  </a:cubicBezTo>
                  <a:cubicBezTo>
                    <a:pt x="0" y="56457"/>
                    <a:pt x="56420" y="0"/>
                    <a:pt x="126125" y="0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 sz="800"/>
            </a:p>
          </p:txBody>
        </p:sp>
        <p:sp>
          <p:nvSpPr>
            <p:cNvPr id="38" name="Freeform 16">
              <a:extLst>
                <a:ext uri="{FF2B5EF4-FFF2-40B4-BE49-F238E27FC236}">
                  <a16:creationId xmlns:a16="http://schemas.microsoft.com/office/drawing/2014/main" id="{5089C09F-C5DD-384C-1289-E6A4A7199AB2}"/>
                </a:ext>
              </a:extLst>
            </p:cNvPr>
            <p:cNvSpPr>
              <a:spLocks/>
            </p:cNvSpPr>
            <p:nvPr/>
          </p:nvSpPr>
          <p:spPr bwMode="auto">
            <a:xfrm>
              <a:off x="-1670050" y="8128001"/>
              <a:ext cx="112713" cy="142875"/>
            </a:xfrm>
            <a:custGeom>
              <a:avLst/>
              <a:gdLst>
                <a:gd name="T0" fmla="*/ 666 w 686"/>
                <a:gd name="T1" fmla="*/ 176 h 871"/>
                <a:gd name="T2" fmla="*/ 666 w 686"/>
                <a:gd name="T3" fmla="*/ 176 h 871"/>
                <a:gd name="T4" fmla="*/ 647 w 686"/>
                <a:gd name="T5" fmla="*/ 136 h 871"/>
                <a:gd name="T6" fmla="*/ 647 w 686"/>
                <a:gd name="T7" fmla="*/ 136 h 871"/>
                <a:gd name="T8" fmla="*/ 346 w 686"/>
                <a:gd name="T9" fmla="*/ 0 h 871"/>
                <a:gd name="T10" fmla="*/ 253 w 686"/>
                <a:gd name="T11" fmla="*/ 7 h 871"/>
                <a:gd name="T12" fmla="*/ 120 w 686"/>
                <a:gd name="T13" fmla="*/ 52 h 871"/>
                <a:gd name="T14" fmla="*/ 37 w 686"/>
                <a:gd name="T15" fmla="*/ 136 h 871"/>
                <a:gd name="T16" fmla="*/ 38 w 686"/>
                <a:gd name="T17" fmla="*/ 136 h 871"/>
                <a:gd name="T18" fmla="*/ 19 w 686"/>
                <a:gd name="T19" fmla="*/ 175 h 871"/>
                <a:gd name="T20" fmla="*/ 0 w 686"/>
                <a:gd name="T21" fmla="*/ 295 h 871"/>
                <a:gd name="T22" fmla="*/ 0 w 686"/>
                <a:gd name="T23" fmla="*/ 871 h 871"/>
                <a:gd name="T24" fmla="*/ 154 w 686"/>
                <a:gd name="T25" fmla="*/ 871 h 871"/>
                <a:gd name="T26" fmla="*/ 154 w 686"/>
                <a:gd name="T27" fmla="*/ 303 h 871"/>
                <a:gd name="T28" fmla="*/ 327 w 686"/>
                <a:gd name="T29" fmla="*/ 145 h 871"/>
                <a:gd name="T30" fmla="*/ 338 w 686"/>
                <a:gd name="T31" fmla="*/ 145 h 871"/>
                <a:gd name="T32" fmla="*/ 498 w 686"/>
                <a:gd name="T33" fmla="*/ 191 h 871"/>
                <a:gd name="T34" fmla="*/ 501 w 686"/>
                <a:gd name="T35" fmla="*/ 194 h 871"/>
                <a:gd name="T36" fmla="*/ 504 w 686"/>
                <a:gd name="T37" fmla="*/ 199 h 871"/>
                <a:gd name="T38" fmla="*/ 530 w 686"/>
                <a:gd name="T39" fmla="*/ 275 h 871"/>
                <a:gd name="T40" fmla="*/ 531 w 686"/>
                <a:gd name="T41" fmla="*/ 303 h 871"/>
                <a:gd name="T42" fmla="*/ 531 w 686"/>
                <a:gd name="T43" fmla="*/ 871 h 871"/>
                <a:gd name="T44" fmla="*/ 686 w 686"/>
                <a:gd name="T45" fmla="*/ 871 h 871"/>
                <a:gd name="T46" fmla="*/ 686 w 686"/>
                <a:gd name="T47" fmla="*/ 295 h 871"/>
                <a:gd name="T48" fmla="*/ 666 w 686"/>
                <a:gd name="T49" fmla="*/ 176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86" h="871">
                  <a:moveTo>
                    <a:pt x="666" y="176"/>
                  </a:moveTo>
                  <a:lnTo>
                    <a:pt x="666" y="176"/>
                  </a:lnTo>
                  <a:cubicBezTo>
                    <a:pt x="661" y="162"/>
                    <a:pt x="655" y="148"/>
                    <a:pt x="647" y="136"/>
                  </a:cubicBezTo>
                  <a:lnTo>
                    <a:pt x="647" y="136"/>
                  </a:lnTo>
                  <a:cubicBezTo>
                    <a:pt x="580" y="23"/>
                    <a:pt x="440" y="1"/>
                    <a:pt x="346" y="0"/>
                  </a:cubicBezTo>
                  <a:cubicBezTo>
                    <a:pt x="306" y="0"/>
                    <a:pt x="281" y="3"/>
                    <a:pt x="253" y="7"/>
                  </a:cubicBezTo>
                  <a:cubicBezTo>
                    <a:pt x="195" y="14"/>
                    <a:pt x="151" y="30"/>
                    <a:pt x="120" y="52"/>
                  </a:cubicBezTo>
                  <a:cubicBezTo>
                    <a:pt x="85" y="74"/>
                    <a:pt x="57" y="102"/>
                    <a:pt x="37" y="136"/>
                  </a:cubicBezTo>
                  <a:lnTo>
                    <a:pt x="38" y="136"/>
                  </a:lnTo>
                  <a:cubicBezTo>
                    <a:pt x="30" y="148"/>
                    <a:pt x="24" y="161"/>
                    <a:pt x="19" y="175"/>
                  </a:cubicBezTo>
                  <a:cubicBezTo>
                    <a:pt x="6" y="210"/>
                    <a:pt x="0" y="250"/>
                    <a:pt x="0" y="295"/>
                  </a:cubicBezTo>
                  <a:lnTo>
                    <a:pt x="0" y="871"/>
                  </a:lnTo>
                  <a:lnTo>
                    <a:pt x="154" y="871"/>
                  </a:lnTo>
                  <a:lnTo>
                    <a:pt x="154" y="303"/>
                  </a:lnTo>
                  <a:cubicBezTo>
                    <a:pt x="154" y="196"/>
                    <a:pt x="197" y="151"/>
                    <a:pt x="327" y="145"/>
                  </a:cubicBezTo>
                  <a:cubicBezTo>
                    <a:pt x="332" y="145"/>
                    <a:pt x="339" y="145"/>
                    <a:pt x="338" y="145"/>
                  </a:cubicBezTo>
                  <a:cubicBezTo>
                    <a:pt x="419" y="146"/>
                    <a:pt x="469" y="160"/>
                    <a:pt x="498" y="191"/>
                  </a:cubicBezTo>
                  <a:cubicBezTo>
                    <a:pt x="499" y="192"/>
                    <a:pt x="500" y="193"/>
                    <a:pt x="501" y="194"/>
                  </a:cubicBezTo>
                  <a:cubicBezTo>
                    <a:pt x="502" y="196"/>
                    <a:pt x="503" y="197"/>
                    <a:pt x="504" y="199"/>
                  </a:cubicBezTo>
                  <a:cubicBezTo>
                    <a:pt x="519" y="218"/>
                    <a:pt x="527" y="243"/>
                    <a:pt x="530" y="275"/>
                  </a:cubicBezTo>
                  <a:cubicBezTo>
                    <a:pt x="531" y="284"/>
                    <a:pt x="531" y="293"/>
                    <a:pt x="531" y="303"/>
                  </a:cubicBezTo>
                  <a:lnTo>
                    <a:pt x="531" y="871"/>
                  </a:lnTo>
                  <a:lnTo>
                    <a:pt x="686" y="871"/>
                  </a:lnTo>
                  <a:lnTo>
                    <a:pt x="686" y="295"/>
                  </a:lnTo>
                  <a:cubicBezTo>
                    <a:pt x="686" y="251"/>
                    <a:pt x="679" y="211"/>
                    <a:pt x="666" y="176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sz="800"/>
            </a:p>
          </p:txBody>
        </p:sp>
      </p:grpSp>
      <p:grpSp>
        <p:nvGrpSpPr>
          <p:cNvPr id="8" name="Gruppe 7">
            <a:extLst>
              <a:ext uri="{FF2B5EF4-FFF2-40B4-BE49-F238E27FC236}">
                <a16:creationId xmlns:a16="http://schemas.microsoft.com/office/drawing/2014/main" id="{826778AB-4ADA-476F-F5BC-1877799972DF}"/>
              </a:ext>
            </a:extLst>
          </p:cNvPr>
          <p:cNvGrpSpPr/>
          <p:nvPr userDrawn="1"/>
        </p:nvGrpSpPr>
        <p:grpSpPr>
          <a:xfrm>
            <a:off x="414338" y="6667500"/>
            <a:ext cx="627122" cy="108207"/>
            <a:chOff x="-3222625" y="8053388"/>
            <a:chExt cx="1665288" cy="287338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D5163BCA-ACBB-EFA8-5BF0-3AA08C8B923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2232025" y="8085138"/>
              <a:ext cx="119063" cy="188913"/>
            </a:xfrm>
            <a:custGeom>
              <a:avLst/>
              <a:gdLst>
                <a:gd name="T0" fmla="*/ 195 w 724"/>
                <a:gd name="T1" fmla="*/ 316 h 1151"/>
                <a:gd name="T2" fmla="*/ 195 w 724"/>
                <a:gd name="T3" fmla="*/ 316 h 1151"/>
                <a:gd name="T4" fmla="*/ 420 w 724"/>
                <a:gd name="T5" fmla="*/ 149 h 1151"/>
                <a:gd name="T6" fmla="*/ 622 w 724"/>
                <a:gd name="T7" fmla="*/ 180 h 1151"/>
                <a:gd name="T8" fmla="*/ 632 w 724"/>
                <a:gd name="T9" fmla="*/ 20 h 1151"/>
                <a:gd name="T10" fmla="*/ 430 w 724"/>
                <a:gd name="T11" fmla="*/ 0 h 1151"/>
                <a:gd name="T12" fmla="*/ 9 w 724"/>
                <a:gd name="T13" fmla="*/ 332 h 1151"/>
                <a:gd name="T14" fmla="*/ 522 w 724"/>
                <a:gd name="T15" fmla="*/ 787 h 1151"/>
                <a:gd name="T16" fmla="*/ 286 w 724"/>
                <a:gd name="T17" fmla="*/ 995 h 1151"/>
                <a:gd name="T18" fmla="*/ 47 w 724"/>
                <a:gd name="T19" fmla="*/ 947 h 1151"/>
                <a:gd name="T20" fmla="*/ 44 w 724"/>
                <a:gd name="T21" fmla="*/ 1112 h 1151"/>
                <a:gd name="T22" fmla="*/ 269 w 724"/>
                <a:gd name="T23" fmla="*/ 1151 h 1151"/>
                <a:gd name="T24" fmla="*/ 715 w 724"/>
                <a:gd name="T25" fmla="*/ 767 h 1151"/>
                <a:gd name="T26" fmla="*/ 195 w 724"/>
                <a:gd name="T27" fmla="*/ 316 h 1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24" h="1151">
                  <a:moveTo>
                    <a:pt x="195" y="316"/>
                  </a:moveTo>
                  <a:lnTo>
                    <a:pt x="195" y="316"/>
                  </a:lnTo>
                  <a:cubicBezTo>
                    <a:pt x="195" y="212"/>
                    <a:pt x="281" y="149"/>
                    <a:pt x="420" y="149"/>
                  </a:cubicBezTo>
                  <a:cubicBezTo>
                    <a:pt x="486" y="149"/>
                    <a:pt x="557" y="160"/>
                    <a:pt x="622" y="180"/>
                  </a:cubicBezTo>
                  <a:lnTo>
                    <a:pt x="632" y="20"/>
                  </a:lnTo>
                  <a:cubicBezTo>
                    <a:pt x="564" y="8"/>
                    <a:pt x="496" y="0"/>
                    <a:pt x="430" y="0"/>
                  </a:cubicBezTo>
                  <a:cubicBezTo>
                    <a:pt x="170" y="0"/>
                    <a:pt x="0" y="140"/>
                    <a:pt x="9" y="332"/>
                  </a:cubicBezTo>
                  <a:cubicBezTo>
                    <a:pt x="25" y="692"/>
                    <a:pt x="494" y="537"/>
                    <a:pt x="522" y="787"/>
                  </a:cubicBezTo>
                  <a:cubicBezTo>
                    <a:pt x="536" y="917"/>
                    <a:pt x="408" y="995"/>
                    <a:pt x="286" y="995"/>
                  </a:cubicBezTo>
                  <a:cubicBezTo>
                    <a:pt x="205" y="995"/>
                    <a:pt x="110" y="970"/>
                    <a:pt x="47" y="947"/>
                  </a:cubicBezTo>
                  <a:lnTo>
                    <a:pt x="44" y="1112"/>
                  </a:lnTo>
                  <a:cubicBezTo>
                    <a:pt x="109" y="1129"/>
                    <a:pt x="188" y="1151"/>
                    <a:pt x="269" y="1151"/>
                  </a:cubicBezTo>
                  <a:cubicBezTo>
                    <a:pt x="536" y="1151"/>
                    <a:pt x="724" y="972"/>
                    <a:pt x="715" y="767"/>
                  </a:cubicBezTo>
                  <a:cubicBezTo>
                    <a:pt x="699" y="418"/>
                    <a:pt x="195" y="539"/>
                    <a:pt x="195" y="316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sz="800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466C5F51-4FA5-495F-9851-0349C3DE106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1806575" y="8128001"/>
              <a:ext cx="112713" cy="144463"/>
            </a:xfrm>
            <a:custGeom>
              <a:avLst/>
              <a:gdLst>
                <a:gd name="T0" fmla="*/ 154 w 686"/>
                <a:gd name="T1" fmla="*/ 387 h 881"/>
                <a:gd name="T2" fmla="*/ 154 w 686"/>
                <a:gd name="T3" fmla="*/ 387 h 881"/>
                <a:gd name="T4" fmla="*/ 154 w 686"/>
                <a:gd name="T5" fmla="*/ 303 h 881"/>
                <a:gd name="T6" fmla="*/ 354 w 686"/>
                <a:gd name="T7" fmla="*/ 145 h 881"/>
                <a:gd name="T8" fmla="*/ 525 w 686"/>
                <a:gd name="T9" fmla="*/ 218 h 881"/>
                <a:gd name="T10" fmla="*/ 531 w 686"/>
                <a:gd name="T11" fmla="*/ 263 h 881"/>
                <a:gd name="T12" fmla="*/ 365 w 686"/>
                <a:gd name="T13" fmla="*/ 387 h 881"/>
                <a:gd name="T14" fmla="*/ 154 w 686"/>
                <a:gd name="T15" fmla="*/ 387 h 881"/>
                <a:gd name="T16" fmla="*/ 154 w 686"/>
                <a:gd name="T17" fmla="*/ 387 h 881"/>
                <a:gd name="T18" fmla="*/ 546 w 686"/>
                <a:gd name="T19" fmla="*/ 664 h 881"/>
                <a:gd name="T20" fmla="*/ 546 w 686"/>
                <a:gd name="T21" fmla="*/ 664 h 881"/>
                <a:gd name="T22" fmla="*/ 342 w 686"/>
                <a:gd name="T23" fmla="*/ 737 h 881"/>
                <a:gd name="T24" fmla="*/ 154 w 686"/>
                <a:gd name="T25" fmla="*/ 578 h 881"/>
                <a:gd name="T26" fmla="*/ 154 w 686"/>
                <a:gd name="T27" fmla="*/ 525 h 881"/>
                <a:gd name="T28" fmla="*/ 375 w 686"/>
                <a:gd name="T29" fmla="*/ 525 h 881"/>
                <a:gd name="T30" fmla="*/ 686 w 686"/>
                <a:gd name="T31" fmla="*/ 262 h 881"/>
                <a:gd name="T32" fmla="*/ 618 w 686"/>
                <a:gd name="T33" fmla="*/ 83 h 881"/>
                <a:gd name="T34" fmla="*/ 351 w 686"/>
                <a:gd name="T35" fmla="*/ 0 h 881"/>
                <a:gd name="T36" fmla="*/ 254 w 686"/>
                <a:gd name="T37" fmla="*/ 6 h 881"/>
                <a:gd name="T38" fmla="*/ 120 w 686"/>
                <a:gd name="T39" fmla="*/ 52 h 881"/>
                <a:gd name="T40" fmla="*/ 19 w 686"/>
                <a:gd name="T41" fmla="*/ 175 h 881"/>
                <a:gd name="T42" fmla="*/ 0 w 686"/>
                <a:gd name="T43" fmla="*/ 295 h 881"/>
                <a:gd name="T44" fmla="*/ 0 w 686"/>
                <a:gd name="T45" fmla="*/ 587 h 881"/>
                <a:gd name="T46" fmla="*/ 342 w 686"/>
                <a:gd name="T47" fmla="*/ 881 h 881"/>
                <a:gd name="T48" fmla="*/ 656 w 686"/>
                <a:gd name="T49" fmla="*/ 753 h 881"/>
                <a:gd name="T50" fmla="*/ 546 w 686"/>
                <a:gd name="T51" fmla="*/ 664 h 8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86" h="881">
                  <a:moveTo>
                    <a:pt x="154" y="387"/>
                  </a:moveTo>
                  <a:lnTo>
                    <a:pt x="154" y="387"/>
                  </a:lnTo>
                  <a:lnTo>
                    <a:pt x="154" y="303"/>
                  </a:lnTo>
                  <a:cubicBezTo>
                    <a:pt x="154" y="189"/>
                    <a:pt x="202" y="145"/>
                    <a:pt x="354" y="145"/>
                  </a:cubicBezTo>
                  <a:cubicBezTo>
                    <a:pt x="506" y="145"/>
                    <a:pt x="519" y="198"/>
                    <a:pt x="525" y="218"/>
                  </a:cubicBezTo>
                  <a:cubicBezTo>
                    <a:pt x="529" y="231"/>
                    <a:pt x="531" y="247"/>
                    <a:pt x="531" y="263"/>
                  </a:cubicBezTo>
                  <a:cubicBezTo>
                    <a:pt x="531" y="372"/>
                    <a:pt x="447" y="387"/>
                    <a:pt x="365" y="387"/>
                  </a:cubicBezTo>
                  <a:lnTo>
                    <a:pt x="154" y="387"/>
                  </a:lnTo>
                  <a:lnTo>
                    <a:pt x="154" y="387"/>
                  </a:lnTo>
                  <a:close/>
                  <a:moveTo>
                    <a:pt x="546" y="664"/>
                  </a:moveTo>
                  <a:lnTo>
                    <a:pt x="546" y="664"/>
                  </a:lnTo>
                  <a:cubicBezTo>
                    <a:pt x="493" y="720"/>
                    <a:pt x="440" y="737"/>
                    <a:pt x="342" y="737"/>
                  </a:cubicBezTo>
                  <a:cubicBezTo>
                    <a:pt x="207" y="737"/>
                    <a:pt x="154" y="692"/>
                    <a:pt x="154" y="578"/>
                  </a:cubicBezTo>
                  <a:lnTo>
                    <a:pt x="154" y="525"/>
                  </a:lnTo>
                  <a:lnTo>
                    <a:pt x="375" y="525"/>
                  </a:lnTo>
                  <a:cubicBezTo>
                    <a:pt x="569" y="525"/>
                    <a:pt x="686" y="427"/>
                    <a:pt x="686" y="262"/>
                  </a:cubicBezTo>
                  <a:cubicBezTo>
                    <a:pt x="686" y="191"/>
                    <a:pt x="661" y="126"/>
                    <a:pt x="618" y="83"/>
                  </a:cubicBezTo>
                  <a:cubicBezTo>
                    <a:pt x="561" y="23"/>
                    <a:pt x="493" y="0"/>
                    <a:pt x="351" y="0"/>
                  </a:cubicBezTo>
                  <a:cubicBezTo>
                    <a:pt x="308" y="0"/>
                    <a:pt x="282" y="2"/>
                    <a:pt x="254" y="6"/>
                  </a:cubicBezTo>
                  <a:cubicBezTo>
                    <a:pt x="196" y="14"/>
                    <a:pt x="152" y="29"/>
                    <a:pt x="120" y="52"/>
                  </a:cubicBezTo>
                  <a:cubicBezTo>
                    <a:pt x="72" y="81"/>
                    <a:pt x="38" y="123"/>
                    <a:pt x="19" y="175"/>
                  </a:cubicBezTo>
                  <a:cubicBezTo>
                    <a:pt x="6" y="210"/>
                    <a:pt x="0" y="250"/>
                    <a:pt x="0" y="295"/>
                  </a:cubicBezTo>
                  <a:lnTo>
                    <a:pt x="0" y="587"/>
                  </a:lnTo>
                  <a:cubicBezTo>
                    <a:pt x="0" y="843"/>
                    <a:pt x="214" y="881"/>
                    <a:pt x="342" y="881"/>
                  </a:cubicBezTo>
                  <a:cubicBezTo>
                    <a:pt x="468" y="881"/>
                    <a:pt x="558" y="865"/>
                    <a:pt x="656" y="753"/>
                  </a:cubicBezTo>
                  <a:lnTo>
                    <a:pt x="546" y="664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sz="800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1A57C059-3599-F8FD-D7B8-EBC19BD2F60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2665413" y="8128001"/>
              <a:ext cx="111125" cy="144463"/>
            </a:xfrm>
            <a:custGeom>
              <a:avLst/>
              <a:gdLst>
                <a:gd name="T0" fmla="*/ 154 w 686"/>
                <a:gd name="T1" fmla="*/ 387 h 881"/>
                <a:gd name="T2" fmla="*/ 154 w 686"/>
                <a:gd name="T3" fmla="*/ 387 h 881"/>
                <a:gd name="T4" fmla="*/ 154 w 686"/>
                <a:gd name="T5" fmla="*/ 303 h 881"/>
                <a:gd name="T6" fmla="*/ 354 w 686"/>
                <a:gd name="T7" fmla="*/ 145 h 881"/>
                <a:gd name="T8" fmla="*/ 525 w 686"/>
                <a:gd name="T9" fmla="*/ 218 h 881"/>
                <a:gd name="T10" fmla="*/ 531 w 686"/>
                <a:gd name="T11" fmla="*/ 263 h 881"/>
                <a:gd name="T12" fmla="*/ 365 w 686"/>
                <a:gd name="T13" fmla="*/ 387 h 881"/>
                <a:gd name="T14" fmla="*/ 154 w 686"/>
                <a:gd name="T15" fmla="*/ 387 h 881"/>
                <a:gd name="T16" fmla="*/ 154 w 686"/>
                <a:gd name="T17" fmla="*/ 387 h 881"/>
                <a:gd name="T18" fmla="*/ 546 w 686"/>
                <a:gd name="T19" fmla="*/ 664 h 881"/>
                <a:gd name="T20" fmla="*/ 546 w 686"/>
                <a:gd name="T21" fmla="*/ 664 h 881"/>
                <a:gd name="T22" fmla="*/ 342 w 686"/>
                <a:gd name="T23" fmla="*/ 737 h 881"/>
                <a:gd name="T24" fmla="*/ 154 w 686"/>
                <a:gd name="T25" fmla="*/ 578 h 881"/>
                <a:gd name="T26" fmla="*/ 154 w 686"/>
                <a:gd name="T27" fmla="*/ 525 h 881"/>
                <a:gd name="T28" fmla="*/ 375 w 686"/>
                <a:gd name="T29" fmla="*/ 525 h 881"/>
                <a:gd name="T30" fmla="*/ 686 w 686"/>
                <a:gd name="T31" fmla="*/ 262 h 881"/>
                <a:gd name="T32" fmla="*/ 618 w 686"/>
                <a:gd name="T33" fmla="*/ 83 h 881"/>
                <a:gd name="T34" fmla="*/ 351 w 686"/>
                <a:gd name="T35" fmla="*/ 0 h 881"/>
                <a:gd name="T36" fmla="*/ 254 w 686"/>
                <a:gd name="T37" fmla="*/ 6 h 881"/>
                <a:gd name="T38" fmla="*/ 120 w 686"/>
                <a:gd name="T39" fmla="*/ 52 h 881"/>
                <a:gd name="T40" fmla="*/ 19 w 686"/>
                <a:gd name="T41" fmla="*/ 175 h 881"/>
                <a:gd name="T42" fmla="*/ 0 w 686"/>
                <a:gd name="T43" fmla="*/ 295 h 881"/>
                <a:gd name="T44" fmla="*/ 0 w 686"/>
                <a:gd name="T45" fmla="*/ 587 h 881"/>
                <a:gd name="T46" fmla="*/ 342 w 686"/>
                <a:gd name="T47" fmla="*/ 881 h 881"/>
                <a:gd name="T48" fmla="*/ 656 w 686"/>
                <a:gd name="T49" fmla="*/ 753 h 881"/>
                <a:gd name="T50" fmla="*/ 546 w 686"/>
                <a:gd name="T51" fmla="*/ 664 h 8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86" h="881">
                  <a:moveTo>
                    <a:pt x="154" y="387"/>
                  </a:moveTo>
                  <a:lnTo>
                    <a:pt x="154" y="387"/>
                  </a:lnTo>
                  <a:lnTo>
                    <a:pt x="154" y="303"/>
                  </a:lnTo>
                  <a:cubicBezTo>
                    <a:pt x="154" y="189"/>
                    <a:pt x="202" y="145"/>
                    <a:pt x="354" y="145"/>
                  </a:cubicBezTo>
                  <a:cubicBezTo>
                    <a:pt x="506" y="145"/>
                    <a:pt x="519" y="198"/>
                    <a:pt x="525" y="218"/>
                  </a:cubicBezTo>
                  <a:cubicBezTo>
                    <a:pt x="529" y="231"/>
                    <a:pt x="531" y="247"/>
                    <a:pt x="531" y="263"/>
                  </a:cubicBezTo>
                  <a:cubicBezTo>
                    <a:pt x="531" y="372"/>
                    <a:pt x="447" y="387"/>
                    <a:pt x="365" y="387"/>
                  </a:cubicBezTo>
                  <a:lnTo>
                    <a:pt x="154" y="387"/>
                  </a:lnTo>
                  <a:lnTo>
                    <a:pt x="154" y="387"/>
                  </a:lnTo>
                  <a:close/>
                  <a:moveTo>
                    <a:pt x="546" y="664"/>
                  </a:moveTo>
                  <a:lnTo>
                    <a:pt x="546" y="664"/>
                  </a:lnTo>
                  <a:cubicBezTo>
                    <a:pt x="493" y="720"/>
                    <a:pt x="440" y="737"/>
                    <a:pt x="342" y="737"/>
                  </a:cubicBezTo>
                  <a:cubicBezTo>
                    <a:pt x="207" y="737"/>
                    <a:pt x="154" y="692"/>
                    <a:pt x="154" y="578"/>
                  </a:cubicBezTo>
                  <a:lnTo>
                    <a:pt x="154" y="525"/>
                  </a:lnTo>
                  <a:lnTo>
                    <a:pt x="375" y="525"/>
                  </a:lnTo>
                  <a:cubicBezTo>
                    <a:pt x="569" y="525"/>
                    <a:pt x="686" y="427"/>
                    <a:pt x="686" y="262"/>
                  </a:cubicBezTo>
                  <a:cubicBezTo>
                    <a:pt x="686" y="191"/>
                    <a:pt x="661" y="126"/>
                    <a:pt x="618" y="83"/>
                  </a:cubicBezTo>
                  <a:cubicBezTo>
                    <a:pt x="561" y="23"/>
                    <a:pt x="493" y="0"/>
                    <a:pt x="351" y="0"/>
                  </a:cubicBezTo>
                  <a:cubicBezTo>
                    <a:pt x="308" y="0"/>
                    <a:pt x="282" y="2"/>
                    <a:pt x="254" y="6"/>
                  </a:cubicBezTo>
                  <a:cubicBezTo>
                    <a:pt x="196" y="14"/>
                    <a:pt x="151" y="29"/>
                    <a:pt x="120" y="52"/>
                  </a:cubicBezTo>
                  <a:cubicBezTo>
                    <a:pt x="72" y="81"/>
                    <a:pt x="38" y="123"/>
                    <a:pt x="19" y="175"/>
                  </a:cubicBezTo>
                  <a:cubicBezTo>
                    <a:pt x="6" y="210"/>
                    <a:pt x="0" y="250"/>
                    <a:pt x="0" y="295"/>
                  </a:cubicBezTo>
                  <a:lnTo>
                    <a:pt x="0" y="587"/>
                  </a:lnTo>
                  <a:cubicBezTo>
                    <a:pt x="0" y="843"/>
                    <a:pt x="214" y="881"/>
                    <a:pt x="342" y="881"/>
                  </a:cubicBezTo>
                  <a:cubicBezTo>
                    <a:pt x="468" y="881"/>
                    <a:pt x="558" y="865"/>
                    <a:pt x="656" y="753"/>
                  </a:cubicBezTo>
                  <a:lnTo>
                    <a:pt x="546" y="664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sz="800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B6912E3C-5050-5981-FC1D-6B6FB35C3F1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2097088" y="8128001"/>
              <a:ext cx="112713" cy="144463"/>
            </a:xfrm>
            <a:custGeom>
              <a:avLst/>
              <a:gdLst>
                <a:gd name="T0" fmla="*/ 532 w 687"/>
                <a:gd name="T1" fmla="*/ 494 h 881"/>
                <a:gd name="T2" fmla="*/ 532 w 687"/>
                <a:gd name="T3" fmla="*/ 494 h 881"/>
                <a:gd name="T4" fmla="*/ 532 w 687"/>
                <a:gd name="T5" fmla="*/ 578 h 881"/>
                <a:gd name="T6" fmla="*/ 332 w 687"/>
                <a:gd name="T7" fmla="*/ 737 h 881"/>
                <a:gd name="T8" fmla="*/ 161 w 687"/>
                <a:gd name="T9" fmla="*/ 663 h 881"/>
                <a:gd name="T10" fmla="*/ 155 w 687"/>
                <a:gd name="T11" fmla="*/ 618 h 881"/>
                <a:gd name="T12" fmla="*/ 321 w 687"/>
                <a:gd name="T13" fmla="*/ 494 h 881"/>
                <a:gd name="T14" fmla="*/ 532 w 687"/>
                <a:gd name="T15" fmla="*/ 494 h 881"/>
                <a:gd name="T16" fmla="*/ 532 w 687"/>
                <a:gd name="T17" fmla="*/ 494 h 881"/>
                <a:gd name="T18" fmla="*/ 140 w 687"/>
                <a:gd name="T19" fmla="*/ 218 h 881"/>
                <a:gd name="T20" fmla="*/ 140 w 687"/>
                <a:gd name="T21" fmla="*/ 218 h 881"/>
                <a:gd name="T22" fmla="*/ 344 w 687"/>
                <a:gd name="T23" fmla="*/ 145 h 881"/>
                <a:gd name="T24" fmla="*/ 532 w 687"/>
                <a:gd name="T25" fmla="*/ 303 h 881"/>
                <a:gd name="T26" fmla="*/ 532 w 687"/>
                <a:gd name="T27" fmla="*/ 356 h 881"/>
                <a:gd name="T28" fmla="*/ 312 w 687"/>
                <a:gd name="T29" fmla="*/ 356 h 881"/>
                <a:gd name="T30" fmla="*/ 0 w 687"/>
                <a:gd name="T31" fmla="*/ 620 h 881"/>
                <a:gd name="T32" fmla="*/ 68 w 687"/>
                <a:gd name="T33" fmla="*/ 798 h 881"/>
                <a:gd name="T34" fmla="*/ 336 w 687"/>
                <a:gd name="T35" fmla="*/ 881 h 881"/>
                <a:gd name="T36" fmla="*/ 433 w 687"/>
                <a:gd name="T37" fmla="*/ 875 h 881"/>
                <a:gd name="T38" fmla="*/ 566 w 687"/>
                <a:gd name="T39" fmla="*/ 829 h 881"/>
                <a:gd name="T40" fmla="*/ 667 w 687"/>
                <a:gd name="T41" fmla="*/ 706 h 881"/>
                <a:gd name="T42" fmla="*/ 687 w 687"/>
                <a:gd name="T43" fmla="*/ 587 h 881"/>
                <a:gd name="T44" fmla="*/ 687 w 687"/>
                <a:gd name="T45" fmla="*/ 295 h 881"/>
                <a:gd name="T46" fmla="*/ 344 w 687"/>
                <a:gd name="T47" fmla="*/ 0 h 881"/>
                <a:gd name="T48" fmla="*/ 31 w 687"/>
                <a:gd name="T49" fmla="*/ 129 h 881"/>
                <a:gd name="T50" fmla="*/ 140 w 687"/>
                <a:gd name="T51" fmla="*/ 218 h 8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87" h="881">
                  <a:moveTo>
                    <a:pt x="532" y="494"/>
                  </a:moveTo>
                  <a:lnTo>
                    <a:pt x="532" y="494"/>
                  </a:lnTo>
                  <a:lnTo>
                    <a:pt x="532" y="578"/>
                  </a:lnTo>
                  <a:cubicBezTo>
                    <a:pt x="532" y="692"/>
                    <a:pt x="484" y="737"/>
                    <a:pt x="332" y="737"/>
                  </a:cubicBezTo>
                  <a:cubicBezTo>
                    <a:pt x="181" y="737"/>
                    <a:pt x="167" y="683"/>
                    <a:pt x="161" y="663"/>
                  </a:cubicBezTo>
                  <a:cubicBezTo>
                    <a:pt x="157" y="650"/>
                    <a:pt x="155" y="635"/>
                    <a:pt x="155" y="618"/>
                  </a:cubicBezTo>
                  <a:cubicBezTo>
                    <a:pt x="155" y="509"/>
                    <a:pt x="239" y="494"/>
                    <a:pt x="321" y="494"/>
                  </a:cubicBezTo>
                  <a:lnTo>
                    <a:pt x="532" y="494"/>
                  </a:lnTo>
                  <a:lnTo>
                    <a:pt x="532" y="494"/>
                  </a:lnTo>
                  <a:close/>
                  <a:moveTo>
                    <a:pt x="140" y="218"/>
                  </a:moveTo>
                  <a:lnTo>
                    <a:pt x="140" y="218"/>
                  </a:lnTo>
                  <a:cubicBezTo>
                    <a:pt x="193" y="161"/>
                    <a:pt x="247" y="145"/>
                    <a:pt x="344" y="145"/>
                  </a:cubicBezTo>
                  <a:cubicBezTo>
                    <a:pt x="479" y="145"/>
                    <a:pt x="532" y="189"/>
                    <a:pt x="532" y="303"/>
                  </a:cubicBezTo>
                  <a:lnTo>
                    <a:pt x="532" y="356"/>
                  </a:lnTo>
                  <a:lnTo>
                    <a:pt x="312" y="356"/>
                  </a:lnTo>
                  <a:cubicBezTo>
                    <a:pt x="117" y="356"/>
                    <a:pt x="0" y="454"/>
                    <a:pt x="0" y="620"/>
                  </a:cubicBezTo>
                  <a:cubicBezTo>
                    <a:pt x="0" y="690"/>
                    <a:pt x="25" y="756"/>
                    <a:pt x="68" y="798"/>
                  </a:cubicBezTo>
                  <a:cubicBezTo>
                    <a:pt x="126" y="858"/>
                    <a:pt x="193" y="881"/>
                    <a:pt x="336" y="881"/>
                  </a:cubicBezTo>
                  <a:cubicBezTo>
                    <a:pt x="378" y="881"/>
                    <a:pt x="404" y="879"/>
                    <a:pt x="433" y="875"/>
                  </a:cubicBezTo>
                  <a:cubicBezTo>
                    <a:pt x="491" y="867"/>
                    <a:pt x="535" y="852"/>
                    <a:pt x="566" y="829"/>
                  </a:cubicBezTo>
                  <a:cubicBezTo>
                    <a:pt x="614" y="800"/>
                    <a:pt x="648" y="758"/>
                    <a:pt x="667" y="706"/>
                  </a:cubicBezTo>
                  <a:cubicBezTo>
                    <a:pt x="680" y="671"/>
                    <a:pt x="687" y="631"/>
                    <a:pt x="687" y="587"/>
                  </a:cubicBezTo>
                  <a:lnTo>
                    <a:pt x="687" y="295"/>
                  </a:lnTo>
                  <a:cubicBezTo>
                    <a:pt x="687" y="38"/>
                    <a:pt x="472" y="0"/>
                    <a:pt x="344" y="0"/>
                  </a:cubicBezTo>
                  <a:cubicBezTo>
                    <a:pt x="219" y="0"/>
                    <a:pt x="129" y="17"/>
                    <a:pt x="31" y="129"/>
                  </a:cubicBezTo>
                  <a:lnTo>
                    <a:pt x="140" y="218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sz="800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A668AE9A-D61F-D111-3D25-940444DF7A3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2954338" y="8086726"/>
              <a:ext cx="28575" cy="184150"/>
            </a:xfrm>
            <a:custGeom>
              <a:avLst/>
              <a:gdLst>
                <a:gd name="T0" fmla="*/ 0 w 177"/>
                <a:gd name="T1" fmla="*/ 0 h 1118"/>
                <a:gd name="T2" fmla="*/ 0 w 177"/>
                <a:gd name="T3" fmla="*/ 0 h 1118"/>
                <a:gd name="T4" fmla="*/ 177 w 177"/>
                <a:gd name="T5" fmla="*/ 0 h 1118"/>
                <a:gd name="T6" fmla="*/ 177 w 177"/>
                <a:gd name="T7" fmla="*/ 1118 h 1118"/>
                <a:gd name="T8" fmla="*/ 0 w 177"/>
                <a:gd name="T9" fmla="*/ 1118 h 1118"/>
                <a:gd name="T10" fmla="*/ 0 w 177"/>
                <a:gd name="T11" fmla="*/ 0 h 1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7" h="1118">
                  <a:moveTo>
                    <a:pt x="0" y="0"/>
                  </a:moveTo>
                  <a:lnTo>
                    <a:pt x="0" y="0"/>
                  </a:lnTo>
                  <a:lnTo>
                    <a:pt x="177" y="0"/>
                  </a:lnTo>
                  <a:lnTo>
                    <a:pt x="177" y="1118"/>
                  </a:lnTo>
                  <a:lnTo>
                    <a:pt x="0" y="11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sz="800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B67EA869-8FFF-FC8D-328C-D0E1097B1DD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1958975" y="8128001"/>
              <a:ext cx="133350" cy="212725"/>
            </a:xfrm>
            <a:custGeom>
              <a:avLst/>
              <a:gdLst>
                <a:gd name="T0" fmla="*/ 367 w 816"/>
                <a:gd name="T1" fmla="*/ 133 h 1290"/>
                <a:gd name="T2" fmla="*/ 367 w 816"/>
                <a:gd name="T3" fmla="*/ 133 h 1290"/>
                <a:gd name="T4" fmla="*/ 552 w 816"/>
                <a:gd name="T5" fmla="*/ 310 h 1290"/>
                <a:gd name="T6" fmla="*/ 365 w 816"/>
                <a:gd name="T7" fmla="*/ 483 h 1290"/>
                <a:gd name="T8" fmla="*/ 176 w 816"/>
                <a:gd name="T9" fmla="*/ 309 h 1290"/>
                <a:gd name="T10" fmla="*/ 367 w 816"/>
                <a:gd name="T11" fmla="*/ 133 h 1290"/>
                <a:gd name="T12" fmla="*/ 367 w 816"/>
                <a:gd name="T13" fmla="*/ 133 h 1290"/>
                <a:gd name="T14" fmla="*/ 501 w 816"/>
                <a:gd name="T15" fmla="*/ 714 h 1290"/>
                <a:gd name="T16" fmla="*/ 501 w 816"/>
                <a:gd name="T17" fmla="*/ 714 h 1290"/>
                <a:gd name="T18" fmla="*/ 358 w 816"/>
                <a:gd name="T19" fmla="*/ 725 h 1290"/>
                <a:gd name="T20" fmla="*/ 218 w 816"/>
                <a:gd name="T21" fmla="*/ 663 h 1290"/>
                <a:gd name="T22" fmla="*/ 267 w 816"/>
                <a:gd name="T23" fmla="*/ 601 h 1290"/>
                <a:gd name="T24" fmla="*/ 363 w 816"/>
                <a:gd name="T25" fmla="*/ 609 h 1290"/>
                <a:gd name="T26" fmla="*/ 726 w 816"/>
                <a:gd name="T27" fmla="*/ 299 h 1290"/>
                <a:gd name="T28" fmla="*/ 683 w 816"/>
                <a:gd name="T29" fmla="*/ 148 h 1290"/>
                <a:gd name="T30" fmla="*/ 805 w 816"/>
                <a:gd name="T31" fmla="*/ 147 h 1290"/>
                <a:gd name="T32" fmla="*/ 805 w 816"/>
                <a:gd name="T33" fmla="*/ 1 h 1290"/>
                <a:gd name="T34" fmla="*/ 754 w 816"/>
                <a:gd name="T35" fmla="*/ 0 h 1290"/>
                <a:gd name="T36" fmla="*/ 748 w 816"/>
                <a:gd name="T37" fmla="*/ 0 h 1290"/>
                <a:gd name="T38" fmla="*/ 736 w 816"/>
                <a:gd name="T39" fmla="*/ 0 h 1290"/>
                <a:gd name="T40" fmla="*/ 648 w 816"/>
                <a:gd name="T41" fmla="*/ 6 h 1290"/>
                <a:gd name="T42" fmla="*/ 568 w 816"/>
                <a:gd name="T43" fmla="*/ 39 h 1290"/>
                <a:gd name="T44" fmla="*/ 519 w 816"/>
                <a:gd name="T45" fmla="*/ 20 h 1290"/>
                <a:gd name="T46" fmla="*/ 375 w 816"/>
                <a:gd name="T47" fmla="*/ 0 h 1290"/>
                <a:gd name="T48" fmla="*/ 0 w 816"/>
                <a:gd name="T49" fmla="*/ 326 h 1290"/>
                <a:gd name="T50" fmla="*/ 125 w 816"/>
                <a:gd name="T51" fmla="*/ 562 h 1290"/>
                <a:gd name="T52" fmla="*/ 24 w 816"/>
                <a:gd name="T53" fmla="*/ 707 h 1290"/>
                <a:gd name="T54" fmla="*/ 115 w 816"/>
                <a:gd name="T55" fmla="*/ 860 h 1290"/>
                <a:gd name="T56" fmla="*/ 315 w 816"/>
                <a:gd name="T57" fmla="*/ 874 h 1290"/>
                <a:gd name="T58" fmla="*/ 459 w 816"/>
                <a:gd name="T59" fmla="*/ 856 h 1290"/>
                <a:gd name="T60" fmla="*/ 633 w 816"/>
                <a:gd name="T61" fmla="*/ 976 h 1290"/>
                <a:gd name="T62" fmla="*/ 381 w 816"/>
                <a:gd name="T63" fmla="*/ 1152 h 1290"/>
                <a:gd name="T64" fmla="*/ 150 w 816"/>
                <a:gd name="T65" fmla="*/ 1021 h 1290"/>
                <a:gd name="T66" fmla="*/ 149 w 816"/>
                <a:gd name="T67" fmla="*/ 999 h 1290"/>
                <a:gd name="T68" fmla="*/ 13 w 816"/>
                <a:gd name="T69" fmla="*/ 999 h 1290"/>
                <a:gd name="T70" fmla="*/ 15 w 816"/>
                <a:gd name="T71" fmla="*/ 1048 h 1290"/>
                <a:gd name="T72" fmla="*/ 369 w 816"/>
                <a:gd name="T73" fmla="*/ 1283 h 1290"/>
                <a:gd name="T74" fmla="*/ 811 w 816"/>
                <a:gd name="T75" fmla="*/ 947 h 1290"/>
                <a:gd name="T76" fmla="*/ 501 w 816"/>
                <a:gd name="T77" fmla="*/ 714 h 1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16" h="1290">
                  <a:moveTo>
                    <a:pt x="367" y="133"/>
                  </a:moveTo>
                  <a:lnTo>
                    <a:pt x="367" y="133"/>
                  </a:lnTo>
                  <a:cubicBezTo>
                    <a:pt x="483" y="133"/>
                    <a:pt x="552" y="175"/>
                    <a:pt x="552" y="310"/>
                  </a:cubicBezTo>
                  <a:cubicBezTo>
                    <a:pt x="552" y="437"/>
                    <a:pt x="478" y="483"/>
                    <a:pt x="365" y="483"/>
                  </a:cubicBezTo>
                  <a:cubicBezTo>
                    <a:pt x="227" y="483"/>
                    <a:pt x="176" y="437"/>
                    <a:pt x="176" y="309"/>
                  </a:cubicBezTo>
                  <a:cubicBezTo>
                    <a:pt x="176" y="193"/>
                    <a:pt x="231" y="133"/>
                    <a:pt x="367" y="133"/>
                  </a:cubicBezTo>
                  <a:lnTo>
                    <a:pt x="367" y="133"/>
                  </a:lnTo>
                  <a:close/>
                  <a:moveTo>
                    <a:pt x="501" y="714"/>
                  </a:moveTo>
                  <a:lnTo>
                    <a:pt x="501" y="714"/>
                  </a:lnTo>
                  <a:lnTo>
                    <a:pt x="358" y="725"/>
                  </a:lnTo>
                  <a:cubicBezTo>
                    <a:pt x="252" y="741"/>
                    <a:pt x="216" y="730"/>
                    <a:pt x="218" y="663"/>
                  </a:cubicBezTo>
                  <a:cubicBezTo>
                    <a:pt x="219" y="639"/>
                    <a:pt x="233" y="614"/>
                    <a:pt x="267" y="601"/>
                  </a:cubicBezTo>
                  <a:cubicBezTo>
                    <a:pt x="292" y="606"/>
                    <a:pt x="331" y="609"/>
                    <a:pt x="363" y="609"/>
                  </a:cubicBezTo>
                  <a:cubicBezTo>
                    <a:pt x="599" y="609"/>
                    <a:pt x="726" y="481"/>
                    <a:pt x="726" y="299"/>
                  </a:cubicBezTo>
                  <a:cubicBezTo>
                    <a:pt x="726" y="250"/>
                    <a:pt x="711" y="196"/>
                    <a:pt x="683" y="148"/>
                  </a:cubicBezTo>
                  <a:cubicBezTo>
                    <a:pt x="712" y="143"/>
                    <a:pt x="755" y="141"/>
                    <a:pt x="805" y="147"/>
                  </a:cubicBezTo>
                  <a:lnTo>
                    <a:pt x="805" y="1"/>
                  </a:lnTo>
                  <a:cubicBezTo>
                    <a:pt x="789" y="0"/>
                    <a:pt x="772" y="0"/>
                    <a:pt x="754" y="0"/>
                  </a:cubicBezTo>
                  <a:lnTo>
                    <a:pt x="748" y="0"/>
                  </a:lnTo>
                  <a:lnTo>
                    <a:pt x="736" y="0"/>
                  </a:lnTo>
                  <a:cubicBezTo>
                    <a:pt x="706" y="0"/>
                    <a:pt x="677" y="2"/>
                    <a:pt x="648" y="6"/>
                  </a:cubicBezTo>
                  <a:cubicBezTo>
                    <a:pt x="610" y="11"/>
                    <a:pt x="588" y="21"/>
                    <a:pt x="568" y="39"/>
                  </a:cubicBezTo>
                  <a:cubicBezTo>
                    <a:pt x="557" y="33"/>
                    <a:pt x="531" y="23"/>
                    <a:pt x="519" y="20"/>
                  </a:cubicBezTo>
                  <a:cubicBezTo>
                    <a:pt x="491" y="15"/>
                    <a:pt x="426" y="0"/>
                    <a:pt x="375" y="0"/>
                  </a:cubicBezTo>
                  <a:cubicBezTo>
                    <a:pt x="135" y="0"/>
                    <a:pt x="0" y="148"/>
                    <a:pt x="0" y="326"/>
                  </a:cubicBezTo>
                  <a:cubicBezTo>
                    <a:pt x="0" y="430"/>
                    <a:pt x="43" y="516"/>
                    <a:pt x="125" y="562"/>
                  </a:cubicBezTo>
                  <a:cubicBezTo>
                    <a:pt x="66" y="587"/>
                    <a:pt x="24" y="646"/>
                    <a:pt x="24" y="707"/>
                  </a:cubicBezTo>
                  <a:cubicBezTo>
                    <a:pt x="24" y="778"/>
                    <a:pt x="63" y="836"/>
                    <a:pt x="115" y="860"/>
                  </a:cubicBezTo>
                  <a:cubicBezTo>
                    <a:pt x="192" y="895"/>
                    <a:pt x="315" y="874"/>
                    <a:pt x="315" y="874"/>
                  </a:cubicBezTo>
                  <a:lnTo>
                    <a:pt x="459" y="856"/>
                  </a:lnTo>
                  <a:cubicBezTo>
                    <a:pt x="554" y="844"/>
                    <a:pt x="631" y="904"/>
                    <a:pt x="633" y="976"/>
                  </a:cubicBezTo>
                  <a:cubicBezTo>
                    <a:pt x="636" y="1067"/>
                    <a:pt x="538" y="1152"/>
                    <a:pt x="381" y="1152"/>
                  </a:cubicBezTo>
                  <a:cubicBezTo>
                    <a:pt x="176" y="1152"/>
                    <a:pt x="152" y="1110"/>
                    <a:pt x="150" y="1021"/>
                  </a:cubicBezTo>
                  <a:cubicBezTo>
                    <a:pt x="149" y="1016"/>
                    <a:pt x="149" y="1004"/>
                    <a:pt x="149" y="999"/>
                  </a:cubicBezTo>
                  <a:lnTo>
                    <a:pt x="13" y="999"/>
                  </a:lnTo>
                  <a:cubicBezTo>
                    <a:pt x="13" y="999"/>
                    <a:pt x="14" y="1031"/>
                    <a:pt x="15" y="1048"/>
                  </a:cubicBezTo>
                  <a:cubicBezTo>
                    <a:pt x="20" y="1210"/>
                    <a:pt x="149" y="1290"/>
                    <a:pt x="369" y="1283"/>
                  </a:cubicBezTo>
                  <a:cubicBezTo>
                    <a:pt x="638" y="1275"/>
                    <a:pt x="816" y="1126"/>
                    <a:pt x="811" y="947"/>
                  </a:cubicBezTo>
                  <a:cubicBezTo>
                    <a:pt x="806" y="790"/>
                    <a:pt x="684" y="708"/>
                    <a:pt x="501" y="714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sz="800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FCAF1BF0-8700-A105-E4C5-7E3BFD6AEB4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2754313" y="8128001"/>
              <a:ext cx="69850" cy="142875"/>
            </a:xfrm>
            <a:custGeom>
              <a:avLst/>
              <a:gdLst>
                <a:gd name="T0" fmla="*/ 355 w 426"/>
                <a:gd name="T1" fmla="*/ 1 h 870"/>
                <a:gd name="T2" fmla="*/ 355 w 426"/>
                <a:gd name="T3" fmla="*/ 1 h 870"/>
                <a:gd name="T4" fmla="*/ 263 w 426"/>
                <a:gd name="T5" fmla="*/ 7 h 870"/>
                <a:gd name="T6" fmla="*/ 125 w 426"/>
                <a:gd name="T7" fmla="*/ 54 h 870"/>
                <a:gd name="T8" fmla="*/ 21 w 426"/>
                <a:gd name="T9" fmla="*/ 182 h 870"/>
                <a:gd name="T10" fmla="*/ 0 w 426"/>
                <a:gd name="T11" fmla="*/ 306 h 870"/>
                <a:gd name="T12" fmla="*/ 0 w 426"/>
                <a:gd name="T13" fmla="*/ 870 h 870"/>
                <a:gd name="T14" fmla="*/ 160 w 426"/>
                <a:gd name="T15" fmla="*/ 870 h 870"/>
                <a:gd name="T16" fmla="*/ 160 w 426"/>
                <a:gd name="T17" fmla="*/ 314 h 870"/>
                <a:gd name="T18" fmla="*/ 354 w 426"/>
                <a:gd name="T19" fmla="*/ 151 h 870"/>
                <a:gd name="T20" fmla="*/ 426 w 426"/>
                <a:gd name="T21" fmla="*/ 153 h 870"/>
                <a:gd name="T22" fmla="*/ 426 w 426"/>
                <a:gd name="T23" fmla="*/ 2 h 870"/>
                <a:gd name="T24" fmla="*/ 355 w 426"/>
                <a:gd name="T25" fmla="*/ 1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26" h="870">
                  <a:moveTo>
                    <a:pt x="355" y="1"/>
                  </a:moveTo>
                  <a:lnTo>
                    <a:pt x="355" y="1"/>
                  </a:lnTo>
                  <a:cubicBezTo>
                    <a:pt x="323" y="1"/>
                    <a:pt x="293" y="3"/>
                    <a:pt x="263" y="7"/>
                  </a:cubicBezTo>
                  <a:cubicBezTo>
                    <a:pt x="203" y="15"/>
                    <a:pt x="158" y="31"/>
                    <a:pt x="125" y="54"/>
                  </a:cubicBezTo>
                  <a:cubicBezTo>
                    <a:pt x="76" y="85"/>
                    <a:pt x="40" y="128"/>
                    <a:pt x="21" y="182"/>
                  </a:cubicBezTo>
                  <a:cubicBezTo>
                    <a:pt x="7" y="218"/>
                    <a:pt x="0" y="260"/>
                    <a:pt x="0" y="306"/>
                  </a:cubicBezTo>
                  <a:lnTo>
                    <a:pt x="0" y="870"/>
                  </a:lnTo>
                  <a:lnTo>
                    <a:pt x="160" y="870"/>
                  </a:lnTo>
                  <a:lnTo>
                    <a:pt x="160" y="314"/>
                  </a:lnTo>
                  <a:cubicBezTo>
                    <a:pt x="160" y="196"/>
                    <a:pt x="215" y="151"/>
                    <a:pt x="354" y="151"/>
                  </a:cubicBezTo>
                  <a:cubicBezTo>
                    <a:pt x="354" y="151"/>
                    <a:pt x="393" y="149"/>
                    <a:pt x="426" y="153"/>
                  </a:cubicBezTo>
                  <a:lnTo>
                    <a:pt x="426" y="2"/>
                  </a:lnTo>
                  <a:cubicBezTo>
                    <a:pt x="401" y="0"/>
                    <a:pt x="355" y="1"/>
                    <a:pt x="355" y="1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sz="800"/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4A1FFB29-ED07-6514-AEE9-9D98C4877F2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2895600" y="8086726"/>
              <a:ext cx="112713" cy="185738"/>
            </a:xfrm>
            <a:custGeom>
              <a:avLst/>
              <a:gdLst>
                <a:gd name="T0" fmla="*/ 499 w 686"/>
                <a:gd name="T1" fmla="*/ 440 h 1129"/>
                <a:gd name="T2" fmla="*/ 499 w 686"/>
                <a:gd name="T3" fmla="*/ 440 h 1129"/>
                <a:gd name="T4" fmla="*/ 514 w 686"/>
                <a:gd name="T5" fmla="*/ 462 h 1129"/>
                <a:gd name="T6" fmla="*/ 532 w 686"/>
                <a:gd name="T7" fmla="*/ 551 h 1129"/>
                <a:gd name="T8" fmla="*/ 532 w 686"/>
                <a:gd name="T9" fmla="*/ 826 h 1129"/>
                <a:gd name="T10" fmla="*/ 343 w 686"/>
                <a:gd name="T11" fmla="*/ 984 h 1129"/>
                <a:gd name="T12" fmla="*/ 155 w 686"/>
                <a:gd name="T13" fmla="*/ 826 h 1129"/>
                <a:gd name="T14" fmla="*/ 155 w 686"/>
                <a:gd name="T15" fmla="*/ 551 h 1129"/>
                <a:gd name="T16" fmla="*/ 186 w 686"/>
                <a:gd name="T17" fmla="*/ 440 h 1129"/>
                <a:gd name="T18" fmla="*/ 499 w 686"/>
                <a:gd name="T19" fmla="*/ 440 h 1129"/>
                <a:gd name="T20" fmla="*/ 499 w 686"/>
                <a:gd name="T21" fmla="*/ 440 h 1129"/>
                <a:gd name="T22" fmla="*/ 514 w 686"/>
                <a:gd name="T23" fmla="*/ 0 h 1129"/>
                <a:gd name="T24" fmla="*/ 514 w 686"/>
                <a:gd name="T25" fmla="*/ 0 h 1129"/>
                <a:gd name="T26" fmla="*/ 514 w 686"/>
                <a:gd name="T27" fmla="*/ 274 h 1129"/>
                <a:gd name="T28" fmla="*/ 342 w 686"/>
                <a:gd name="T29" fmla="*/ 248 h 1129"/>
                <a:gd name="T30" fmla="*/ 0 w 686"/>
                <a:gd name="T31" fmla="*/ 543 h 1129"/>
                <a:gd name="T32" fmla="*/ 0 w 686"/>
                <a:gd name="T33" fmla="*/ 855 h 1129"/>
                <a:gd name="T34" fmla="*/ 74 w 686"/>
                <a:gd name="T35" fmla="*/ 1040 h 1129"/>
                <a:gd name="T36" fmla="*/ 353 w 686"/>
                <a:gd name="T37" fmla="*/ 1129 h 1129"/>
                <a:gd name="T38" fmla="*/ 686 w 686"/>
                <a:gd name="T39" fmla="*/ 835 h 1129"/>
                <a:gd name="T40" fmla="*/ 686 w 686"/>
                <a:gd name="T41" fmla="*/ 0 h 1129"/>
                <a:gd name="T42" fmla="*/ 514 w 686"/>
                <a:gd name="T43" fmla="*/ 0 h 1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86" h="1129">
                  <a:moveTo>
                    <a:pt x="499" y="440"/>
                  </a:moveTo>
                  <a:lnTo>
                    <a:pt x="499" y="440"/>
                  </a:lnTo>
                  <a:cubicBezTo>
                    <a:pt x="505" y="447"/>
                    <a:pt x="510" y="454"/>
                    <a:pt x="514" y="462"/>
                  </a:cubicBezTo>
                  <a:cubicBezTo>
                    <a:pt x="526" y="485"/>
                    <a:pt x="532" y="514"/>
                    <a:pt x="532" y="551"/>
                  </a:cubicBezTo>
                  <a:lnTo>
                    <a:pt x="532" y="826"/>
                  </a:lnTo>
                  <a:cubicBezTo>
                    <a:pt x="532" y="939"/>
                    <a:pt x="480" y="984"/>
                    <a:pt x="343" y="984"/>
                  </a:cubicBezTo>
                  <a:cubicBezTo>
                    <a:pt x="206" y="984"/>
                    <a:pt x="159" y="937"/>
                    <a:pt x="155" y="826"/>
                  </a:cubicBezTo>
                  <a:cubicBezTo>
                    <a:pt x="150" y="704"/>
                    <a:pt x="152" y="605"/>
                    <a:pt x="155" y="551"/>
                  </a:cubicBezTo>
                  <a:cubicBezTo>
                    <a:pt x="157" y="502"/>
                    <a:pt x="164" y="466"/>
                    <a:pt x="186" y="440"/>
                  </a:cubicBezTo>
                  <a:cubicBezTo>
                    <a:pt x="236" y="381"/>
                    <a:pt x="430" y="371"/>
                    <a:pt x="499" y="440"/>
                  </a:cubicBezTo>
                  <a:lnTo>
                    <a:pt x="499" y="440"/>
                  </a:lnTo>
                  <a:close/>
                  <a:moveTo>
                    <a:pt x="514" y="0"/>
                  </a:moveTo>
                  <a:lnTo>
                    <a:pt x="514" y="0"/>
                  </a:lnTo>
                  <a:lnTo>
                    <a:pt x="514" y="274"/>
                  </a:lnTo>
                  <a:cubicBezTo>
                    <a:pt x="463" y="254"/>
                    <a:pt x="406" y="248"/>
                    <a:pt x="342" y="248"/>
                  </a:cubicBezTo>
                  <a:cubicBezTo>
                    <a:pt x="214" y="248"/>
                    <a:pt x="0" y="286"/>
                    <a:pt x="0" y="543"/>
                  </a:cubicBezTo>
                  <a:cubicBezTo>
                    <a:pt x="0" y="543"/>
                    <a:pt x="0" y="852"/>
                    <a:pt x="0" y="855"/>
                  </a:cubicBezTo>
                  <a:cubicBezTo>
                    <a:pt x="0" y="926"/>
                    <a:pt x="31" y="997"/>
                    <a:pt x="74" y="1040"/>
                  </a:cubicBezTo>
                  <a:cubicBezTo>
                    <a:pt x="122" y="1088"/>
                    <a:pt x="192" y="1129"/>
                    <a:pt x="353" y="1129"/>
                  </a:cubicBezTo>
                  <a:cubicBezTo>
                    <a:pt x="515" y="1129"/>
                    <a:pt x="686" y="1060"/>
                    <a:pt x="686" y="835"/>
                  </a:cubicBezTo>
                  <a:cubicBezTo>
                    <a:pt x="686" y="829"/>
                    <a:pt x="686" y="0"/>
                    <a:pt x="686" y="0"/>
                  </a:cubicBezTo>
                  <a:lnTo>
                    <a:pt x="514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sz="800"/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755CDF40-9EBD-4A5E-5125-588E0E5EEBE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3222625" y="8086726"/>
              <a:ext cx="234950" cy="184150"/>
            </a:xfrm>
            <a:custGeom>
              <a:avLst/>
              <a:gdLst>
                <a:gd name="T0" fmla="*/ 512 w 1431"/>
                <a:gd name="T1" fmla="*/ 483 h 1118"/>
                <a:gd name="T2" fmla="*/ 512 w 1431"/>
                <a:gd name="T3" fmla="*/ 483 h 1118"/>
                <a:gd name="T4" fmla="*/ 594 w 1431"/>
                <a:gd name="T5" fmla="*/ 321 h 1118"/>
                <a:gd name="T6" fmla="*/ 796 w 1431"/>
                <a:gd name="T7" fmla="*/ 152 h 1118"/>
                <a:gd name="T8" fmla="*/ 842 w 1431"/>
                <a:gd name="T9" fmla="*/ 152 h 1118"/>
                <a:gd name="T10" fmla="*/ 842 w 1431"/>
                <a:gd name="T11" fmla="*/ 483 h 1118"/>
                <a:gd name="T12" fmla="*/ 512 w 1431"/>
                <a:gd name="T13" fmla="*/ 483 h 1118"/>
                <a:gd name="T14" fmla="*/ 512 w 1431"/>
                <a:gd name="T15" fmla="*/ 483 h 1118"/>
                <a:gd name="T16" fmla="*/ 1189 w 1431"/>
                <a:gd name="T17" fmla="*/ 964 h 1118"/>
                <a:gd name="T18" fmla="*/ 1189 w 1431"/>
                <a:gd name="T19" fmla="*/ 964 h 1118"/>
                <a:gd name="T20" fmla="*/ 1017 w 1431"/>
                <a:gd name="T21" fmla="*/ 829 h 1118"/>
                <a:gd name="T22" fmla="*/ 1017 w 1431"/>
                <a:gd name="T23" fmla="*/ 631 h 1118"/>
                <a:gd name="T24" fmla="*/ 1403 w 1431"/>
                <a:gd name="T25" fmla="*/ 631 h 1118"/>
                <a:gd name="T26" fmla="*/ 1403 w 1431"/>
                <a:gd name="T27" fmla="*/ 483 h 1118"/>
                <a:gd name="T28" fmla="*/ 1017 w 1431"/>
                <a:gd name="T29" fmla="*/ 483 h 1118"/>
                <a:gd name="T30" fmla="*/ 1017 w 1431"/>
                <a:gd name="T31" fmla="*/ 151 h 1118"/>
                <a:gd name="T32" fmla="*/ 1403 w 1431"/>
                <a:gd name="T33" fmla="*/ 151 h 1118"/>
                <a:gd name="T34" fmla="*/ 1403 w 1431"/>
                <a:gd name="T35" fmla="*/ 0 h 1118"/>
                <a:gd name="T36" fmla="*/ 803 w 1431"/>
                <a:gd name="T37" fmla="*/ 0 h 1118"/>
                <a:gd name="T38" fmla="*/ 443 w 1431"/>
                <a:gd name="T39" fmla="*/ 263 h 1118"/>
                <a:gd name="T40" fmla="*/ 0 w 1431"/>
                <a:gd name="T41" fmla="*/ 1118 h 1118"/>
                <a:gd name="T42" fmla="*/ 192 w 1431"/>
                <a:gd name="T43" fmla="*/ 1118 h 1118"/>
                <a:gd name="T44" fmla="*/ 440 w 1431"/>
                <a:gd name="T45" fmla="*/ 625 h 1118"/>
                <a:gd name="T46" fmla="*/ 842 w 1431"/>
                <a:gd name="T47" fmla="*/ 625 h 1118"/>
                <a:gd name="T48" fmla="*/ 842 w 1431"/>
                <a:gd name="T49" fmla="*/ 856 h 1118"/>
                <a:gd name="T50" fmla="*/ 909 w 1431"/>
                <a:gd name="T51" fmla="*/ 1035 h 1118"/>
                <a:gd name="T52" fmla="*/ 1107 w 1431"/>
                <a:gd name="T53" fmla="*/ 1118 h 1118"/>
                <a:gd name="T54" fmla="*/ 1431 w 1431"/>
                <a:gd name="T55" fmla="*/ 1118 h 1118"/>
                <a:gd name="T56" fmla="*/ 1431 w 1431"/>
                <a:gd name="T57" fmla="*/ 964 h 1118"/>
                <a:gd name="T58" fmla="*/ 1189 w 1431"/>
                <a:gd name="T59" fmla="*/ 964 h 1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431" h="1118">
                  <a:moveTo>
                    <a:pt x="512" y="483"/>
                  </a:moveTo>
                  <a:lnTo>
                    <a:pt x="512" y="483"/>
                  </a:lnTo>
                  <a:lnTo>
                    <a:pt x="594" y="321"/>
                  </a:lnTo>
                  <a:cubicBezTo>
                    <a:pt x="654" y="201"/>
                    <a:pt x="722" y="152"/>
                    <a:pt x="796" y="152"/>
                  </a:cubicBezTo>
                  <a:lnTo>
                    <a:pt x="842" y="152"/>
                  </a:lnTo>
                  <a:lnTo>
                    <a:pt x="842" y="483"/>
                  </a:lnTo>
                  <a:lnTo>
                    <a:pt x="512" y="483"/>
                  </a:lnTo>
                  <a:lnTo>
                    <a:pt x="512" y="483"/>
                  </a:lnTo>
                  <a:close/>
                  <a:moveTo>
                    <a:pt x="1189" y="964"/>
                  </a:moveTo>
                  <a:lnTo>
                    <a:pt x="1189" y="964"/>
                  </a:lnTo>
                  <a:cubicBezTo>
                    <a:pt x="1065" y="960"/>
                    <a:pt x="1022" y="922"/>
                    <a:pt x="1017" y="829"/>
                  </a:cubicBezTo>
                  <a:lnTo>
                    <a:pt x="1017" y="631"/>
                  </a:lnTo>
                  <a:lnTo>
                    <a:pt x="1403" y="631"/>
                  </a:lnTo>
                  <a:lnTo>
                    <a:pt x="1403" y="483"/>
                  </a:lnTo>
                  <a:lnTo>
                    <a:pt x="1017" y="483"/>
                  </a:lnTo>
                  <a:lnTo>
                    <a:pt x="1017" y="151"/>
                  </a:lnTo>
                  <a:lnTo>
                    <a:pt x="1403" y="151"/>
                  </a:lnTo>
                  <a:lnTo>
                    <a:pt x="1403" y="0"/>
                  </a:lnTo>
                  <a:lnTo>
                    <a:pt x="803" y="0"/>
                  </a:lnTo>
                  <a:cubicBezTo>
                    <a:pt x="628" y="3"/>
                    <a:pt x="544" y="68"/>
                    <a:pt x="443" y="263"/>
                  </a:cubicBezTo>
                  <a:lnTo>
                    <a:pt x="0" y="1118"/>
                  </a:lnTo>
                  <a:lnTo>
                    <a:pt x="192" y="1118"/>
                  </a:lnTo>
                  <a:lnTo>
                    <a:pt x="440" y="625"/>
                  </a:lnTo>
                  <a:lnTo>
                    <a:pt x="842" y="625"/>
                  </a:lnTo>
                  <a:lnTo>
                    <a:pt x="842" y="856"/>
                  </a:lnTo>
                  <a:cubicBezTo>
                    <a:pt x="842" y="927"/>
                    <a:pt x="866" y="992"/>
                    <a:pt x="909" y="1035"/>
                  </a:cubicBezTo>
                  <a:cubicBezTo>
                    <a:pt x="957" y="1084"/>
                    <a:pt x="1036" y="1118"/>
                    <a:pt x="1107" y="1118"/>
                  </a:cubicBezTo>
                  <a:lnTo>
                    <a:pt x="1431" y="1118"/>
                  </a:lnTo>
                  <a:lnTo>
                    <a:pt x="1431" y="964"/>
                  </a:lnTo>
                  <a:lnTo>
                    <a:pt x="1189" y="964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sz="800"/>
            </a:p>
          </p:txBody>
        </p:sp>
        <p:sp>
          <p:nvSpPr>
            <p:cNvPr id="19" name="Kombinationstegning: figur 18">
              <a:extLst>
                <a:ext uri="{FF2B5EF4-FFF2-40B4-BE49-F238E27FC236}">
                  <a16:creationId xmlns:a16="http://schemas.microsoft.com/office/drawing/2014/main" id="{F6049C8D-A51E-6ACD-6B27-87584E330D2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2516188" y="8053388"/>
              <a:ext cx="252413" cy="252413"/>
            </a:xfrm>
            <a:custGeom>
              <a:avLst/>
              <a:gdLst>
                <a:gd name="connsiteX0" fmla="*/ 129802 w 252413"/>
                <a:gd name="connsiteY0" fmla="*/ 32470 h 252413"/>
                <a:gd name="connsiteX1" fmla="*/ 127677 w 252413"/>
                <a:gd name="connsiteY1" fmla="*/ 32800 h 252413"/>
                <a:gd name="connsiteX2" fmla="*/ 125390 w 252413"/>
                <a:gd name="connsiteY2" fmla="*/ 32965 h 252413"/>
                <a:gd name="connsiteX3" fmla="*/ 124409 w 252413"/>
                <a:gd name="connsiteY3" fmla="*/ 33130 h 252413"/>
                <a:gd name="connsiteX4" fmla="*/ 121467 w 252413"/>
                <a:gd name="connsiteY4" fmla="*/ 33624 h 252413"/>
                <a:gd name="connsiteX5" fmla="*/ 117055 w 252413"/>
                <a:gd name="connsiteY5" fmla="*/ 34777 h 252413"/>
                <a:gd name="connsiteX6" fmla="*/ 115421 w 252413"/>
                <a:gd name="connsiteY6" fmla="*/ 35272 h 252413"/>
                <a:gd name="connsiteX7" fmla="*/ 114440 w 252413"/>
                <a:gd name="connsiteY7" fmla="*/ 36590 h 252413"/>
                <a:gd name="connsiteX8" fmla="*/ 116075 w 252413"/>
                <a:gd name="connsiteY8" fmla="*/ 38238 h 252413"/>
                <a:gd name="connsiteX9" fmla="*/ 117382 w 252413"/>
                <a:gd name="connsiteY9" fmla="*/ 38403 h 252413"/>
                <a:gd name="connsiteX10" fmla="*/ 125390 w 252413"/>
                <a:gd name="connsiteY10" fmla="*/ 40051 h 252413"/>
                <a:gd name="connsiteX11" fmla="*/ 127677 w 252413"/>
                <a:gd name="connsiteY11" fmla="*/ 40545 h 252413"/>
                <a:gd name="connsiteX12" fmla="*/ 154315 w 252413"/>
                <a:gd name="connsiteY12" fmla="*/ 52081 h 252413"/>
                <a:gd name="connsiteX13" fmla="*/ 180625 w 252413"/>
                <a:gd name="connsiteY13" fmla="*/ 122447 h 252413"/>
                <a:gd name="connsiteX14" fmla="*/ 148268 w 252413"/>
                <a:gd name="connsiteY14" fmla="*/ 154087 h 252413"/>
                <a:gd name="connsiteX15" fmla="*/ 120814 w 252413"/>
                <a:gd name="connsiteY15" fmla="*/ 134147 h 252413"/>
                <a:gd name="connsiteX16" fmla="*/ 121141 w 252413"/>
                <a:gd name="connsiteY16" fmla="*/ 133323 h 252413"/>
                <a:gd name="connsiteX17" fmla="*/ 121304 w 252413"/>
                <a:gd name="connsiteY17" fmla="*/ 133158 h 252413"/>
                <a:gd name="connsiteX18" fmla="*/ 121467 w 252413"/>
                <a:gd name="connsiteY18" fmla="*/ 132994 h 252413"/>
                <a:gd name="connsiteX19" fmla="*/ 122121 w 252413"/>
                <a:gd name="connsiteY19" fmla="*/ 133488 h 252413"/>
                <a:gd name="connsiteX20" fmla="*/ 123102 w 252413"/>
                <a:gd name="connsiteY20" fmla="*/ 136784 h 252413"/>
                <a:gd name="connsiteX21" fmla="*/ 136992 w 252413"/>
                <a:gd name="connsiteY21" fmla="*/ 144364 h 252413"/>
                <a:gd name="connsiteX22" fmla="*/ 139280 w 252413"/>
                <a:gd name="connsiteY22" fmla="*/ 144035 h 252413"/>
                <a:gd name="connsiteX23" fmla="*/ 152517 w 252413"/>
                <a:gd name="connsiteY23" fmla="*/ 71691 h 252413"/>
                <a:gd name="connsiteX24" fmla="*/ 37306 w 252413"/>
                <a:gd name="connsiteY24" fmla="*/ 107945 h 252413"/>
                <a:gd name="connsiteX25" fmla="*/ 42863 w 252413"/>
                <a:gd name="connsiteY25" fmla="*/ 170731 h 252413"/>
                <a:gd name="connsiteX26" fmla="*/ 121631 w 252413"/>
                <a:gd name="connsiteY26" fmla="*/ 218356 h 252413"/>
                <a:gd name="connsiteX27" fmla="*/ 124736 w 252413"/>
                <a:gd name="connsiteY27" fmla="*/ 218191 h 252413"/>
                <a:gd name="connsiteX28" fmla="*/ 127024 w 252413"/>
                <a:gd name="connsiteY28" fmla="*/ 217862 h 252413"/>
                <a:gd name="connsiteX29" fmla="*/ 131109 w 252413"/>
                <a:gd name="connsiteY29" fmla="*/ 217203 h 252413"/>
                <a:gd name="connsiteX30" fmla="*/ 135522 w 252413"/>
                <a:gd name="connsiteY30" fmla="*/ 216049 h 252413"/>
                <a:gd name="connsiteX31" fmla="*/ 136992 w 252413"/>
                <a:gd name="connsiteY31" fmla="*/ 215555 h 252413"/>
                <a:gd name="connsiteX32" fmla="*/ 137973 w 252413"/>
                <a:gd name="connsiteY32" fmla="*/ 214236 h 252413"/>
                <a:gd name="connsiteX33" fmla="*/ 136339 w 252413"/>
                <a:gd name="connsiteY33" fmla="*/ 212753 h 252413"/>
                <a:gd name="connsiteX34" fmla="*/ 135031 w 252413"/>
                <a:gd name="connsiteY34" fmla="*/ 212424 h 252413"/>
                <a:gd name="connsiteX35" fmla="*/ 127187 w 252413"/>
                <a:gd name="connsiteY35" fmla="*/ 210776 h 252413"/>
                <a:gd name="connsiteX36" fmla="*/ 124899 w 252413"/>
                <a:gd name="connsiteY36" fmla="*/ 210281 h 252413"/>
                <a:gd name="connsiteX37" fmla="*/ 98098 w 252413"/>
                <a:gd name="connsiteY37" fmla="*/ 198746 h 252413"/>
                <a:gd name="connsiteX38" fmla="*/ 71788 w 252413"/>
                <a:gd name="connsiteY38" fmla="*/ 128380 h 252413"/>
                <a:gd name="connsiteX39" fmla="*/ 104145 w 252413"/>
                <a:gd name="connsiteY39" fmla="*/ 96739 h 252413"/>
                <a:gd name="connsiteX40" fmla="*/ 131763 w 252413"/>
                <a:gd name="connsiteY40" fmla="*/ 116844 h 252413"/>
                <a:gd name="connsiteX41" fmla="*/ 131109 w 252413"/>
                <a:gd name="connsiteY41" fmla="*/ 117833 h 252413"/>
                <a:gd name="connsiteX42" fmla="*/ 130456 w 252413"/>
                <a:gd name="connsiteY42" fmla="*/ 117338 h 252413"/>
                <a:gd name="connsiteX43" fmla="*/ 129312 w 252413"/>
                <a:gd name="connsiteY43" fmla="*/ 114043 h 252413"/>
                <a:gd name="connsiteX44" fmla="*/ 115584 w 252413"/>
                <a:gd name="connsiteY44" fmla="*/ 106627 h 252413"/>
                <a:gd name="connsiteX45" fmla="*/ 113133 w 252413"/>
                <a:gd name="connsiteY45" fmla="*/ 106792 h 252413"/>
                <a:gd name="connsiteX46" fmla="*/ 99896 w 252413"/>
                <a:gd name="connsiteY46" fmla="*/ 179136 h 252413"/>
                <a:gd name="connsiteX47" fmla="*/ 215270 w 252413"/>
                <a:gd name="connsiteY47" fmla="*/ 142881 h 252413"/>
                <a:gd name="connsiteX48" fmla="*/ 209551 w 252413"/>
                <a:gd name="connsiteY48" fmla="*/ 80095 h 252413"/>
                <a:gd name="connsiteX49" fmla="*/ 130782 w 252413"/>
                <a:gd name="connsiteY49" fmla="*/ 32470 h 252413"/>
                <a:gd name="connsiteX50" fmla="*/ 129802 w 252413"/>
                <a:gd name="connsiteY50" fmla="*/ 32470 h 252413"/>
                <a:gd name="connsiteX51" fmla="*/ 126125 w 252413"/>
                <a:gd name="connsiteY51" fmla="*/ 0 h 252413"/>
                <a:gd name="connsiteX52" fmla="*/ 252413 w 252413"/>
                <a:gd name="connsiteY52" fmla="*/ 126207 h 252413"/>
                <a:gd name="connsiteX53" fmla="*/ 126125 w 252413"/>
                <a:gd name="connsiteY53" fmla="*/ 252413 h 252413"/>
                <a:gd name="connsiteX54" fmla="*/ 0 w 252413"/>
                <a:gd name="connsiteY54" fmla="*/ 126207 h 252413"/>
                <a:gd name="connsiteX55" fmla="*/ 126125 w 252413"/>
                <a:gd name="connsiteY55" fmla="*/ 0 h 252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52413" h="252413">
                  <a:moveTo>
                    <a:pt x="129802" y="32470"/>
                  </a:moveTo>
                  <a:cubicBezTo>
                    <a:pt x="129148" y="32635"/>
                    <a:pt x="128331" y="32635"/>
                    <a:pt x="127677" y="32800"/>
                  </a:cubicBezTo>
                  <a:cubicBezTo>
                    <a:pt x="126860" y="32800"/>
                    <a:pt x="126207" y="32965"/>
                    <a:pt x="125390" y="32965"/>
                  </a:cubicBezTo>
                  <a:cubicBezTo>
                    <a:pt x="125063" y="33130"/>
                    <a:pt x="124736" y="33130"/>
                    <a:pt x="124409" y="33130"/>
                  </a:cubicBezTo>
                  <a:cubicBezTo>
                    <a:pt x="123428" y="33294"/>
                    <a:pt x="122448" y="33459"/>
                    <a:pt x="121467" y="33624"/>
                  </a:cubicBezTo>
                  <a:cubicBezTo>
                    <a:pt x="121304" y="33789"/>
                    <a:pt x="117382" y="34613"/>
                    <a:pt x="117055" y="34777"/>
                  </a:cubicBezTo>
                  <a:cubicBezTo>
                    <a:pt x="116728" y="34777"/>
                    <a:pt x="115584" y="35107"/>
                    <a:pt x="115421" y="35272"/>
                  </a:cubicBezTo>
                  <a:cubicBezTo>
                    <a:pt x="114931" y="35601"/>
                    <a:pt x="114440" y="36096"/>
                    <a:pt x="114440" y="36590"/>
                  </a:cubicBezTo>
                  <a:cubicBezTo>
                    <a:pt x="114440" y="37414"/>
                    <a:pt x="115094" y="37908"/>
                    <a:pt x="116075" y="38238"/>
                  </a:cubicBezTo>
                  <a:cubicBezTo>
                    <a:pt x="116075" y="38238"/>
                    <a:pt x="117055" y="38403"/>
                    <a:pt x="117382" y="38403"/>
                  </a:cubicBezTo>
                  <a:cubicBezTo>
                    <a:pt x="119180" y="38897"/>
                    <a:pt x="122775" y="39556"/>
                    <a:pt x="125390" y="40051"/>
                  </a:cubicBezTo>
                  <a:cubicBezTo>
                    <a:pt x="126207" y="40216"/>
                    <a:pt x="127024" y="40545"/>
                    <a:pt x="127677" y="40545"/>
                  </a:cubicBezTo>
                  <a:cubicBezTo>
                    <a:pt x="137156" y="42687"/>
                    <a:pt x="146307" y="46313"/>
                    <a:pt x="154315" y="52081"/>
                  </a:cubicBezTo>
                  <a:cubicBezTo>
                    <a:pt x="176213" y="67736"/>
                    <a:pt x="189287" y="94762"/>
                    <a:pt x="180625" y="122447"/>
                  </a:cubicBezTo>
                  <a:cubicBezTo>
                    <a:pt x="174579" y="142057"/>
                    <a:pt x="161015" y="151780"/>
                    <a:pt x="148268" y="154087"/>
                  </a:cubicBezTo>
                  <a:cubicBezTo>
                    <a:pt x="131926" y="157383"/>
                    <a:pt x="117055" y="148649"/>
                    <a:pt x="120814" y="134147"/>
                  </a:cubicBezTo>
                  <a:cubicBezTo>
                    <a:pt x="120814" y="133818"/>
                    <a:pt x="120977" y="133488"/>
                    <a:pt x="121141" y="133323"/>
                  </a:cubicBezTo>
                  <a:cubicBezTo>
                    <a:pt x="121141" y="133323"/>
                    <a:pt x="121141" y="133158"/>
                    <a:pt x="121304" y="133158"/>
                  </a:cubicBezTo>
                  <a:cubicBezTo>
                    <a:pt x="121304" y="132994"/>
                    <a:pt x="121467" y="132994"/>
                    <a:pt x="121467" y="132994"/>
                  </a:cubicBezTo>
                  <a:cubicBezTo>
                    <a:pt x="121794" y="132994"/>
                    <a:pt x="121958" y="133158"/>
                    <a:pt x="122121" y="133488"/>
                  </a:cubicBezTo>
                  <a:cubicBezTo>
                    <a:pt x="122121" y="133488"/>
                    <a:pt x="122611" y="135466"/>
                    <a:pt x="123102" y="136784"/>
                  </a:cubicBezTo>
                  <a:cubicBezTo>
                    <a:pt x="125880" y="142222"/>
                    <a:pt x="131273" y="144364"/>
                    <a:pt x="136992" y="144364"/>
                  </a:cubicBezTo>
                  <a:cubicBezTo>
                    <a:pt x="137809" y="144200"/>
                    <a:pt x="138463" y="144200"/>
                    <a:pt x="139280" y="144035"/>
                  </a:cubicBezTo>
                  <a:cubicBezTo>
                    <a:pt x="173435" y="139750"/>
                    <a:pt x="175723" y="93114"/>
                    <a:pt x="152517" y="71691"/>
                  </a:cubicBezTo>
                  <a:cubicBezTo>
                    <a:pt x="113460" y="35272"/>
                    <a:pt x="50217" y="56860"/>
                    <a:pt x="37306" y="107945"/>
                  </a:cubicBezTo>
                  <a:cubicBezTo>
                    <a:pt x="31750" y="125908"/>
                    <a:pt x="32567" y="147331"/>
                    <a:pt x="42863" y="170731"/>
                  </a:cubicBezTo>
                  <a:cubicBezTo>
                    <a:pt x="55609" y="199075"/>
                    <a:pt x="88130" y="220663"/>
                    <a:pt x="121631" y="218356"/>
                  </a:cubicBezTo>
                  <a:cubicBezTo>
                    <a:pt x="121958" y="218356"/>
                    <a:pt x="124082" y="218191"/>
                    <a:pt x="124736" y="218191"/>
                  </a:cubicBezTo>
                  <a:cubicBezTo>
                    <a:pt x="125553" y="218027"/>
                    <a:pt x="126370" y="217862"/>
                    <a:pt x="127024" y="217862"/>
                  </a:cubicBezTo>
                  <a:cubicBezTo>
                    <a:pt x="127351" y="217862"/>
                    <a:pt x="129965" y="217367"/>
                    <a:pt x="131109" y="217203"/>
                  </a:cubicBezTo>
                  <a:cubicBezTo>
                    <a:pt x="131109" y="217203"/>
                    <a:pt x="135195" y="216214"/>
                    <a:pt x="135522" y="216049"/>
                  </a:cubicBezTo>
                  <a:cubicBezTo>
                    <a:pt x="135848" y="216049"/>
                    <a:pt x="136829" y="215719"/>
                    <a:pt x="136992" y="215555"/>
                  </a:cubicBezTo>
                  <a:cubicBezTo>
                    <a:pt x="137483" y="215225"/>
                    <a:pt x="137973" y="214896"/>
                    <a:pt x="137973" y="214236"/>
                  </a:cubicBezTo>
                  <a:cubicBezTo>
                    <a:pt x="137973" y="213412"/>
                    <a:pt x="137319" y="212918"/>
                    <a:pt x="136339" y="212753"/>
                  </a:cubicBezTo>
                  <a:cubicBezTo>
                    <a:pt x="136339" y="212753"/>
                    <a:pt x="135522" y="212424"/>
                    <a:pt x="135031" y="212424"/>
                  </a:cubicBezTo>
                  <a:cubicBezTo>
                    <a:pt x="133234" y="212094"/>
                    <a:pt x="129638" y="211270"/>
                    <a:pt x="127187" y="210776"/>
                  </a:cubicBezTo>
                  <a:cubicBezTo>
                    <a:pt x="126207" y="210611"/>
                    <a:pt x="125553" y="210446"/>
                    <a:pt x="124899" y="210281"/>
                  </a:cubicBezTo>
                  <a:cubicBezTo>
                    <a:pt x="115421" y="208139"/>
                    <a:pt x="106269" y="204514"/>
                    <a:pt x="98098" y="198746"/>
                  </a:cubicBezTo>
                  <a:cubicBezTo>
                    <a:pt x="76200" y="183091"/>
                    <a:pt x="63127" y="156065"/>
                    <a:pt x="71788" y="128380"/>
                  </a:cubicBezTo>
                  <a:cubicBezTo>
                    <a:pt x="77998" y="108769"/>
                    <a:pt x="91398" y="99211"/>
                    <a:pt x="104145" y="96739"/>
                  </a:cubicBezTo>
                  <a:cubicBezTo>
                    <a:pt x="120487" y="93608"/>
                    <a:pt x="135522" y="102178"/>
                    <a:pt x="131763" y="116844"/>
                  </a:cubicBezTo>
                  <a:cubicBezTo>
                    <a:pt x="131599" y="117503"/>
                    <a:pt x="131273" y="117833"/>
                    <a:pt x="131109" y="117833"/>
                  </a:cubicBezTo>
                  <a:cubicBezTo>
                    <a:pt x="130782" y="117833"/>
                    <a:pt x="130456" y="117338"/>
                    <a:pt x="130456" y="117338"/>
                  </a:cubicBezTo>
                  <a:cubicBezTo>
                    <a:pt x="130456" y="117338"/>
                    <a:pt x="129965" y="115361"/>
                    <a:pt x="129312" y="114043"/>
                  </a:cubicBezTo>
                  <a:cubicBezTo>
                    <a:pt x="126533" y="108604"/>
                    <a:pt x="121141" y="106462"/>
                    <a:pt x="115584" y="106627"/>
                  </a:cubicBezTo>
                  <a:cubicBezTo>
                    <a:pt x="114767" y="106627"/>
                    <a:pt x="113950" y="106627"/>
                    <a:pt x="113133" y="106792"/>
                  </a:cubicBezTo>
                  <a:cubicBezTo>
                    <a:pt x="78978" y="111076"/>
                    <a:pt x="76854" y="157877"/>
                    <a:pt x="99896" y="179136"/>
                  </a:cubicBezTo>
                  <a:cubicBezTo>
                    <a:pt x="139117" y="215555"/>
                    <a:pt x="202360" y="194132"/>
                    <a:pt x="215270" y="142881"/>
                  </a:cubicBezTo>
                  <a:cubicBezTo>
                    <a:pt x="220663" y="124919"/>
                    <a:pt x="220009" y="103496"/>
                    <a:pt x="209551" y="80095"/>
                  </a:cubicBezTo>
                  <a:cubicBezTo>
                    <a:pt x="196967" y="51916"/>
                    <a:pt x="164447" y="30163"/>
                    <a:pt x="130782" y="32470"/>
                  </a:cubicBezTo>
                  <a:cubicBezTo>
                    <a:pt x="130456" y="32470"/>
                    <a:pt x="130129" y="32470"/>
                    <a:pt x="129802" y="32470"/>
                  </a:cubicBezTo>
                  <a:close/>
                  <a:moveTo>
                    <a:pt x="126125" y="0"/>
                  </a:moveTo>
                  <a:cubicBezTo>
                    <a:pt x="195829" y="0"/>
                    <a:pt x="252413" y="56457"/>
                    <a:pt x="252413" y="126207"/>
                  </a:cubicBezTo>
                  <a:cubicBezTo>
                    <a:pt x="252413" y="195957"/>
                    <a:pt x="195829" y="252413"/>
                    <a:pt x="126125" y="252413"/>
                  </a:cubicBezTo>
                  <a:cubicBezTo>
                    <a:pt x="56420" y="252413"/>
                    <a:pt x="0" y="195957"/>
                    <a:pt x="0" y="126207"/>
                  </a:cubicBezTo>
                  <a:cubicBezTo>
                    <a:pt x="0" y="56457"/>
                    <a:pt x="56420" y="0"/>
                    <a:pt x="126125" y="0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 sz="800"/>
            </a:p>
          </p:txBody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42D4F206-276E-1B62-E4D2-9FC34DDD3EC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1670050" y="8128001"/>
              <a:ext cx="112713" cy="142875"/>
            </a:xfrm>
            <a:custGeom>
              <a:avLst/>
              <a:gdLst>
                <a:gd name="T0" fmla="*/ 666 w 686"/>
                <a:gd name="T1" fmla="*/ 176 h 871"/>
                <a:gd name="T2" fmla="*/ 666 w 686"/>
                <a:gd name="T3" fmla="*/ 176 h 871"/>
                <a:gd name="T4" fmla="*/ 647 w 686"/>
                <a:gd name="T5" fmla="*/ 136 h 871"/>
                <a:gd name="T6" fmla="*/ 647 w 686"/>
                <a:gd name="T7" fmla="*/ 136 h 871"/>
                <a:gd name="T8" fmla="*/ 346 w 686"/>
                <a:gd name="T9" fmla="*/ 0 h 871"/>
                <a:gd name="T10" fmla="*/ 253 w 686"/>
                <a:gd name="T11" fmla="*/ 7 h 871"/>
                <a:gd name="T12" fmla="*/ 120 w 686"/>
                <a:gd name="T13" fmla="*/ 52 h 871"/>
                <a:gd name="T14" fmla="*/ 37 w 686"/>
                <a:gd name="T15" fmla="*/ 136 h 871"/>
                <a:gd name="T16" fmla="*/ 38 w 686"/>
                <a:gd name="T17" fmla="*/ 136 h 871"/>
                <a:gd name="T18" fmla="*/ 19 w 686"/>
                <a:gd name="T19" fmla="*/ 175 h 871"/>
                <a:gd name="T20" fmla="*/ 0 w 686"/>
                <a:gd name="T21" fmla="*/ 295 h 871"/>
                <a:gd name="T22" fmla="*/ 0 w 686"/>
                <a:gd name="T23" fmla="*/ 871 h 871"/>
                <a:gd name="T24" fmla="*/ 154 w 686"/>
                <a:gd name="T25" fmla="*/ 871 h 871"/>
                <a:gd name="T26" fmla="*/ 154 w 686"/>
                <a:gd name="T27" fmla="*/ 303 h 871"/>
                <a:gd name="T28" fmla="*/ 327 w 686"/>
                <a:gd name="T29" fmla="*/ 145 h 871"/>
                <a:gd name="T30" fmla="*/ 338 w 686"/>
                <a:gd name="T31" fmla="*/ 145 h 871"/>
                <a:gd name="T32" fmla="*/ 498 w 686"/>
                <a:gd name="T33" fmla="*/ 191 h 871"/>
                <a:gd name="T34" fmla="*/ 501 w 686"/>
                <a:gd name="T35" fmla="*/ 194 h 871"/>
                <a:gd name="T36" fmla="*/ 504 w 686"/>
                <a:gd name="T37" fmla="*/ 199 h 871"/>
                <a:gd name="T38" fmla="*/ 530 w 686"/>
                <a:gd name="T39" fmla="*/ 275 h 871"/>
                <a:gd name="T40" fmla="*/ 531 w 686"/>
                <a:gd name="T41" fmla="*/ 303 h 871"/>
                <a:gd name="T42" fmla="*/ 531 w 686"/>
                <a:gd name="T43" fmla="*/ 871 h 871"/>
                <a:gd name="T44" fmla="*/ 686 w 686"/>
                <a:gd name="T45" fmla="*/ 871 h 871"/>
                <a:gd name="T46" fmla="*/ 686 w 686"/>
                <a:gd name="T47" fmla="*/ 295 h 871"/>
                <a:gd name="T48" fmla="*/ 666 w 686"/>
                <a:gd name="T49" fmla="*/ 176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86" h="871">
                  <a:moveTo>
                    <a:pt x="666" y="176"/>
                  </a:moveTo>
                  <a:lnTo>
                    <a:pt x="666" y="176"/>
                  </a:lnTo>
                  <a:cubicBezTo>
                    <a:pt x="661" y="162"/>
                    <a:pt x="655" y="148"/>
                    <a:pt x="647" y="136"/>
                  </a:cubicBezTo>
                  <a:lnTo>
                    <a:pt x="647" y="136"/>
                  </a:lnTo>
                  <a:cubicBezTo>
                    <a:pt x="580" y="23"/>
                    <a:pt x="440" y="1"/>
                    <a:pt x="346" y="0"/>
                  </a:cubicBezTo>
                  <a:cubicBezTo>
                    <a:pt x="306" y="0"/>
                    <a:pt x="281" y="3"/>
                    <a:pt x="253" y="7"/>
                  </a:cubicBezTo>
                  <a:cubicBezTo>
                    <a:pt x="195" y="14"/>
                    <a:pt x="151" y="30"/>
                    <a:pt x="120" y="52"/>
                  </a:cubicBezTo>
                  <a:cubicBezTo>
                    <a:pt x="85" y="74"/>
                    <a:pt x="57" y="102"/>
                    <a:pt x="37" y="136"/>
                  </a:cubicBezTo>
                  <a:lnTo>
                    <a:pt x="38" y="136"/>
                  </a:lnTo>
                  <a:cubicBezTo>
                    <a:pt x="30" y="148"/>
                    <a:pt x="24" y="161"/>
                    <a:pt x="19" y="175"/>
                  </a:cubicBezTo>
                  <a:cubicBezTo>
                    <a:pt x="6" y="210"/>
                    <a:pt x="0" y="250"/>
                    <a:pt x="0" y="295"/>
                  </a:cubicBezTo>
                  <a:lnTo>
                    <a:pt x="0" y="871"/>
                  </a:lnTo>
                  <a:lnTo>
                    <a:pt x="154" y="871"/>
                  </a:lnTo>
                  <a:lnTo>
                    <a:pt x="154" y="303"/>
                  </a:lnTo>
                  <a:cubicBezTo>
                    <a:pt x="154" y="196"/>
                    <a:pt x="197" y="151"/>
                    <a:pt x="327" y="145"/>
                  </a:cubicBezTo>
                  <a:cubicBezTo>
                    <a:pt x="332" y="145"/>
                    <a:pt x="339" y="145"/>
                    <a:pt x="338" y="145"/>
                  </a:cubicBezTo>
                  <a:cubicBezTo>
                    <a:pt x="419" y="146"/>
                    <a:pt x="469" y="160"/>
                    <a:pt x="498" y="191"/>
                  </a:cubicBezTo>
                  <a:cubicBezTo>
                    <a:pt x="499" y="192"/>
                    <a:pt x="500" y="193"/>
                    <a:pt x="501" y="194"/>
                  </a:cubicBezTo>
                  <a:cubicBezTo>
                    <a:pt x="502" y="196"/>
                    <a:pt x="503" y="197"/>
                    <a:pt x="504" y="199"/>
                  </a:cubicBezTo>
                  <a:cubicBezTo>
                    <a:pt x="519" y="218"/>
                    <a:pt x="527" y="243"/>
                    <a:pt x="530" y="275"/>
                  </a:cubicBezTo>
                  <a:cubicBezTo>
                    <a:pt x="531" y="284"/>
                    <a:pt x="531" y="293"/>
                    <a:pt x="531" y="303"/>
                  </a:cubicBezTo>
                  <a:lnTo>
                    <a:pt x="531" y="871"/>
                  </a:lnTo>
                  <a:lnTo>
                    <a:pt x="686" y="871"/>
                  </a:lnTo>
                  <a:lnTo>
                    <a:pt x="686" y="295"/>
                  </a:lnTo>
                  <a:cubicBezTo>
                    <a:pt x="686" y="251"/>
                    <a:pt x="679" y="211"/>
                    <a:pt x="666" y="176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sz="800"/>
            </a:p>
          </p:txBody>
        </p:sp>
      </p:grpSp>
    </p:spTree>
    <p:extLst>
      <p:ext uri="{BB962C8B-B14F-4D97-AF65-F5344CB8AC3E}">
        <p14:creationId xmlns:p14="http://schemas.microsoft.com/office/powerpoint/2010/main" val="4171098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92" r:id="rId3"/>
    <p:sldLayoutId id="2147483691" r:id="rId4"/>
    <p:sldLayoutId id="2147483670" r:id="rId5"/>
    <p:sldLayoutId id="2147483679" r:id="rId6"/>
    <p:sldLayoutId id="2147483680" r:id="rId7"/>
    <p:sldLayoutId id="2147483669" r:id="rId8"/>
    <p:sldLayoutId id="2147483673" r:id="rId9"/>
    <p:sldLayoutId id="2147483685" r:id="rId10"/>
    <p:sldLayoutId id="2147483683" r:id="rId11"/>
    <p:sldLayoutId id="2147483684" r:id="rId12"/>
    <p:sldLayoutId id="2147483674" r:id="rId13"/>
    <p:sldLayoutId id="2147483675" r:id="rId14"/>
    <p:sldLayoutId id="2147483676" r:id="rId15"/>
    <p:sldLayoutId id="2147483686" r:id="rId16"/>
    <p:sldLayoutId id="2147483687" r:id="rId17"/>
    <p:sldLayoutId id="2147483681" r:id="rId18"/>
  </p:sldLayoutIdLst>
  <p:hf hdr="0"/>
  <p:txStyles>
    <p:titleStyle>
      <a:lvl1pPr algn="l" defTabSz="914400" rtl="0" eaLnBrk="1" latinLnBrk="0" hangingPunct="1">
        <a:lnSpc>
          <a:spcPct val="87000"/>
        </a:lnSpc>
        <a:spcBef>
          <a:spcPct val="0"/>
        </a:spcBef>
        <a:buNone/>
        <a:defRPr sz="3000" b="1" kern="1200">
          <a:solidFill>
            <a:schemeClr val="tx2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buFont typeface="IBM Plex Sans" panose="020B0503050203000203" pitchFamily="34" charset="0"/>
        <a:buNone/>
        <a:defRPr sz="1600" kern="1200">
          <a:solidFill>
            <a:schemeClr val="tx2"/>
          </a:solidFill>
          <a:latin typeface="IBM Plex Sans" panose="020B0503050203000203" pitchFamily="34" charset="0"/>
          <a:ea typeface="+mn-ea"/>
          <a:cs typeface="+mn-cs"/>
        </a:defRPr>
      </a:lvl1pPr>
      <a:lvl2pPr marL="177800" indent="-177800" algn="l" defTabSz="914400" rtl="0" eaLnBrk="1" latinLnBrk="0" hangingPunct="1">
        <a:lnSpc>
          <a:spcPct val="110000"/>
        </a:lnSpc>
        <a:spcBef>
          <a:spcPts val="0"/>
        </a:spcBef>
        <a:buFont typeface="IBM Plex Sans" panose="020B0503050203000203" pitchFamily="34" charset="0"/>
        <a:buChar char="•"/>
        <a:defRPr sz="1600" kern="1200">
          <a:solidFill>
            <a:schemeClr val="tx2"/>
          </a:solidFill>
          <a:latin typeface="IBM Plex Sans" panose="020B0503050203000203" pitchFamily="34" charset="0"/>
          <a:ea typeface="+mn-ea"/>
          <a:cs typeface="+mn-cs"/>
        </a:defRPr>
      </a:lvl2pPr>
      <a:lvl3pPr marL="425450" indent="-234950" algn="l" defTabSz="914400" rtl="0" eaLnBrk="1" latinLnBrk="0" hangingPunct="1">
        <a:lnSpc>
          <a:spcPct val="110000"/>
        </a:lnSpc>
        <a:spcBef>
          <a:spcPts val="0"/>
        </a:spcBef>
        <a:buFont typeface="IBM Plex Sans" panose="020B0503050203000203" pitchFamily="34" charset="0"/>
        <a:buChar char="–"/>
        <a:defRPr sz="1600" kern="1200">
          <a:solidFill>
            <a:schemeClr val="tx2"/>
          </a:solidFill>
          <a:latin typeface="IBM Plex Sans" panose="020B0503050203000203" pitchFamily="34" charset="0"/>
          <a:ea typeface="+mn-ea"/>
          <a:cs typeface="+mn-cs"/>
        </a:defRPr>
      </a:lvl3pPr>
      <a:lvl4pPr marL="609600" indent="-158750" algn="l" defTabSz="914400" rtl="0" eaLnBrk="1" latinLnBrk="0" hangingPunct="1">
        <a:lnSpc>
          <a:spcPct val="110000"/>
        </a:lnSpc>
        <a:spcBef>
          <a:spcPts val="0"/>
        </a:spcBef>
        <a:buFont typeface="IBM Plex Sans" panose="020B0503050203000203" pitchFamily="34" charset="0"/>
        <a:buChar char="•"/>
        <a:tabLst>
          <a:tab pos="438150" algn="l"/>
        </a:tabLst>
        <a:defRPr sz="1200" kern="1200">
          <a:solidFill>
            <a:schemeClr val="tx2"/>
          </a:solidFill>
          <a:latin typeface="IBM Plex Sans" panose="020B0503050203000203" pitchFamily="34" charset="0"/>
          <a:ea typeface="+mn-ea"/>
          <a:cs typeface="+mn-cs"/>
        </a:defRPr>
      </a:lvl4pPr>
      <a:lvl5pPr marL="831850" indent="-203200" algn="l" defTabSz="914400" rtl="0" eaLnBrk="1" latinLnBrk="0" hangingPunct="1">
        <a:lnSpc>
          <a:spcPct val="110000"/>
        </a:lnSpc>
        <a:spcBef>
          <a:spcPts val="0"/>
        </a:spcBef>
        <a:buFont typeface="IBM Plex Sans" panose="020B0503050203000203" pitchFamily="34" charset="0"/>
        <a:buChar char="–"/>
        <a:defRPr sz="1200" kern="1200">
          <a:solidFill>
            <a:schemeClr val="tx2"/>
          </a:solidFill>
          <a:latin typeface="IBM Plex Sans" panose="020B050305020300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IBM Plex Sans" panose="020B0503050203000203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IBM Plex Sans" panose="020B0503050203000203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IBM Plex Sans" panose="020B0503050203000203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IBM Plex Sans" panose="020B0503050203000203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41" userDrawn="1">
          <p15:clr>
            <a:srgbClr val="D9D9D9"/>
          </p15:clr>
        </p15:guide>
        <p15:guide id="142" pos="7680" userDrawn="1">
          <p15:clr>
            <a:srgbClr val="D9D9D9"/>
          </p15:clr>
        </p15:guide>
        <p15:guide id="143" pos="87" userDrawn="1">
          <p15:clr>
            <a:srgbClr val="D9D9D9"/>
          </p15:clr>
        </p15:guide>
        <p15:guide id="144" pos="174" userDrawn="1">
          <p15:clr>
            <a:srgbClr val="D9D9D9"/>
          </p15:clr>
        </p15:guide>
        <p15:guide id="145" pos="261" userDrawn="1">
          <p15:clr>
            <a:srgbClr val="F26B43"/>
          </p15:clr>
        </p15:guide>
        <p15:guide id="146" pos="349" userDrawn="1">
          <p15:clr>
            <a:srgbClr val="D9D9D9"/>
          </p15:clr>
        </p15:guide>
        <p15:guide id="147" pos="436" userDrawn="1">
          <p15:clr>
            <a:srgbClr val="D9D9D9"/>
          </p15:clr>
        </p15:guide>
        <p15:guide id="148" pos="523" userDrawn="1">
          <p15:clr>
            <a:srgbClr val="D9D9D9"/>
          </p15:clr>
        </p15:guide>
        <p15:guide id="149" pos="610" userDrawn="1">
          <p15:clr>
            <a:srgbClr val="D9D9D9"/>
          </p15:clr>
        </p15:guide>
        <p15:guide id="150" pos="698" userDrawn="1">
          <p15:clr>
            <a:srgbClr val="A4A3A4"/>
          </p15:clr>
        </p15:guide>
        <p15:guide id="151" pos="785" userDrawn="1">
          <p15:clr>
            <a:srgbClr val="D9D9D9"/>
          </p15:clr>
        </p15:guide>
        <p15:guide id="152" pos="872" userDrawn="1">
          <p15:clr>
            <a:srgbClr val="A4A3A4"/>
          </p15:clr>
        </p15:guide>
        <p15:guide id="153" pos="960" userDrawn="1">
          <p15:clr>
            <a:srgbClr val="D9D9D9"/>
          </p15:clr>
        </p15:guide>
        <p15:guide id="154" pos="1047" userDrawn="1">
          <p15:clr>
            <a:srgbClr val="D9D9D9"/>
          </p15:clr>
        </p15:guide>
        <p15:guide id="155" pos="1134" userDrawn="1">
          <p15:clr>
            <a:srgbClr val="D9D9D9"/>
          </p15:clr>
        </p15:guide>
        <p15:guide id="156" pos="1221" userDrawn="1">
          <p15:clr>
            <a:srgbClr val="D9D9D9"/>
          </p15:clr>
        </p15:guide>
        <p15:guide id="157" pos="1309" userDrawn="1">
          <p15:clr>
            <a:srgbClr val="A4A3A4"/>
          </p15:clr>
        </p15:guide>
        <p15:guide id="158" pos="1396" userDrawn="1">
          <p15:clr>
            <a:srgbClr val="D9D9D9"/>
          </p15:clr>
        </p15:guide>
        <p15:guide id="159" pos="1483" userDrawn="1">
          <p15:clr>
            <a:srgbClr val="A4A3A4"/>
          </p15:clr>
        </p15:guide>
        <p15:guide id="160" pos="1570" userDrawn="1">
          <p15:clr>
            <a:srgbClr val="D9D9D9"/>
          </p15:clr>
        </p15:guide>
        <p15:guide id="161" pos="1658" userDrawn="1">
          <p15:clr>
            <a:srgbClr val="D9D9D9"/>
          </p15:clr>
        </p15:guide>
        <p15:guide id="162" pos="1745" userDrawn="1">
          <p15:clr>
            <a:srgbClr val="D9D9D9"/>
          </p15:clr>
        </p15:guide>
        <p15:guide id="163" pos="1832" userDrawn="1">
          <p15:clr>
            <a:srgbClr val="D9D9D9"/>
          </p15:clr>
        </p15:guide>
        <p15:guide id="164" pos="1920" userDrawn="1">
          <p15:clr>
            <a:srgbClr val="A4A3A4"/>
          </p15:clr>
        </p15:guide>
        <p15:guide id="165" pos="2007" userDrawn="1">
          <p15:clr>
            <a:srgbClr val="D9D9D9"/>
          </p15:clr>
        </p15:guide>
        <p15:guide id="166" pos="2094" userDrawn="1">
          <p15:clr>
            <a:srgbClr val="A4A3A4"/>
          </p15:clr>
        </p15:guide>
        <p15:guide id="167" pos="2181" userDrawn="1">
          <p15:clr>
            <a:srgbClr val="D9D9D9"/>
          </p15:clr>
        </p15:guide>
        <p15:guide id="168" pos="2269" userDrawn="1">
          <p15:clr>
            <a:srgbClr val="D9D9D9"/>
          </p15:clr>
        </p15:guide>
        <p15:guide id="169" pos="2356" userDrawn="1">
          <p15:clr>
            <a:srgbClr val="D9D9D9"/>
          </p15:clr>
        </p15:guide>
        <p15:guide id="170" pos="2443" userDrawn="1">
          <p15:clr>
            <a:srgbClr val="D9D9D9"/>
          </p15:clr>
        </p15:guide>
        <p15:guide id="171" pos="2530" userDrawn="1">
          <p15:clr>
            <a:srgbClr val="A4A3A4"/>
          </p15:clr>
        </p15:guide>
        <p15:guide id="172" pos="2618" userDrawn="1">
          <p15:clr>
            <a:srgbClr val="D9D9D9"/>
          </p15:clr>
        </p15:guide>
        <p15:guide id="173" pos="2705" userDrawn="1">
          <p15:clr>
            <a:srgbClr val="A4A3A4"/>
          </p15:clr>
        </p15:guide>
        <p15:guide id="174" pos="2792" userDrawn="1">
          <p15:clr>
            <a:srgbClr val="D9D9D9"/>
          </p15:clr>
        </p15:guide>
        <p15:guide id="175" pos="2880" userDrawn="1">
          <p15:clr>
            <a:srgbClr val="D9D9D9"/>
          </p15:clr>
        </p15:guide>
        <p15:guide id="176" pos="2967" userDrawn="1">
          <p15:clr>
            <a:srgbClr val="D9D9D9"/>
          </p15:clr>
        </p15:guide>
        <p15:guide id="177" pos="3054" userDrawn="1">
          <p15:clr>
            <a:srgbClr val="D9D9D9"/>
          </p15:clr>
        </p15:guide>
        <p15:guide id="178" pos="3141" userDrawn="1">
          <p15:clr>
            <a:srgbClr val="A4A3A4"/>
          </p15:clr>
        </p15:guide>
        <p15:guide id="179" pos="3229" userDrawn="1">
          <p15:clr>
            <a:srgbClr val="D9D9D9"/>
          </p15:clr>
        </p15:guide>
        <p15:guide id="180" pos="3316" userDrawn="1">
          <p15:clr>
            <a:srgbClr val="A4A3A4"/>
          </p15:clr>
        </p15:guide>
        <p15:guide id="181" pos="3403" userDrawn="1">
          <p15:clr>
            <a:srgbClr val="D9D9D9"/>
          </p15:clr>
        </p15:guide>
        <p15:guide id="182" pos="3490" userDrawn="1">
          <p15:clr>
            <a:srgbClr val="D9D9D9"/>
          </p15:clr>
        </p15:guide>
        <p15:guide id="183" pos="3578" userDrawn="1">
          <p15:clr>
            <a:srgbClr val="D9D9D9"/>
          </p15:clr>
        </p15:guide>
        <p15:guide id="184" pos="3665" userDrawn="1">
          <p15:clr>
            <a:srgbClr val="D9D9D9"/>
          </p15:clr>
        </p15:guide>
        <p15:guide id="185" pos="3752" userDrawn="1">
          <p15:clr>
            <a:srgbClr val="A4A3A4"/>
          </p15:clr>
        </p15:guide>
        <p15:guide id="186" pos="3840" userDrawn="1">
          <p15:clr>
            <a:srgbClr val="D9D9D9"/>
          </p15:clr>
        </p15:guide>
        <p15:guide id="187" pos="3927" userDrawn="1">
          <p15:clr>
            <a:srgbClr val="A4A3A4"/>
          </p15:clr>
        </p15:guide>
        <p15:guide id="188" pos="4014" userDrawn="1">
          <p15:clr>
            <a:srgbClr val="D9D9D9"/>
          </p15:clr>
        </p15:guide>
        <p15:guide id="189" pos="4101" userDrawn="1">
          <p15:clr>
            <a:srgbClr val="D9D9D9"/>
          </p15:clr>
        </p15:guide>
        <p15:guide id="190" pos="4189" userDrawn="1">
          <p15:clr>
            <a:srgbClr val="D9D9D9"/>
          </p15:clr>
        </p15:guide>
        <p15:guide id="191" pos="4276" userDrawn="1">
          <p15:clr>
            <a:srgbClr val="D9D9D9"/>
          </p15:clr>
        </p15:guide>
        <p15:guide id="192" pos="4363" userDrawn="1">
          <p15:clr>
            <a:srgbClr val="A4A3A4"/>
          </p15:clr>
        </p15:guide>
        <p15:guide id="193" pos="4450" userDrawn="1">
          <p15:clr>
            <a:srgbClr val="D9D9D9"/>
          </p15:clr>
        </p15:guide>
        <p15:guide id="194" pos="4538" userDrawn="1">
          <p15:clr>
            <a:srgbClr val="A4A3A4"/>
          </p15:clr>
        </p15:guide>
        <p15:guide id="195" pos="4625" userDrawn="1">
          <p15:clr>
            <a:srgbClr val="D9D9D9"/>
          </p15:clr>
        </p15:guide>
        <p15:guide id="196" pos="4712" userDrawn="1">
          <p15:clr>
            <a:srgbClr val="D9D9D9"/>
          </p15:clr>
        </p15:guide>
        <p15:guide id="197" pos="4800" userDrawn="1">
          <p15:clr>
            <a:srgbClr val="D9D9D9"/>
          </p15:clr>
        </p15:guide>
        <p15:guide id="198" pos="4887" userDrawn="1">
          <p15:clr>
            <a:srgbClr val="D9D9D9"/>
          </p15:clr>
        </p15:guide>
        <p15:guide id="199" pos="4974" userDrawn="1">
          <p15:clr>
            <a:srgbClr val="A4A3A4"/>
          </p15:clr>
        </p15:guide>
        <p15:guide id="200" pos="5061" userDrawn="1">
          <p15:clr>
            <a:srgbClr val="D9D9D9"/>
          </p15:clr>
        </p15:guide>
        <p15:guide id="201" pos="5149" userDrawn="1">
          <p15:clr>
            <a:srgbClr val="A4A3A4"/>
          </p15:clr>
        </p15:guide>
        <p15:guide id="202" pos="5236" userDrawn="1">
          <p15:clr>
            <a:srgbClr val="D9D9D9"/>
          </p15:clr>
        </p15:guide>
        <p15:guide id="203" pos="5323" userDrawn="1">
          <p15:clr>
            <a:srgbClr val="D9D9D9"/>
          </p15:clr>
        </p15:guide>
        <p15:guide id="204" pos="5410" userDrawn="1">
          <p15:clr>
            <a:srgbClr val="D9D9D9"/>
          </p15:clr>
        </p15:guide>
        <p15:guide id="205" pos="5498" userDrawn="1">
          <p15:clr>
            <a:srgbClr val="D9D9D9"/>
          </p15:clr>
        </p15:guide>
        <p15:guide id="206" pos="5585" userDrawn="1">
          <p15:clr>
            <a:srgbClr val="A4A3A4"/>
          </p15:clr>
        </p15:guide>
        <p15:guide id="207" pos="5672" userDrawn="1">
          <p15:clr>
            <a:srgbClr val="D9D9D9"/>
          </p15:clr>
        </p15:guide>
        <p15:guide id="208" pos="5760" userDrawn="1">
          <p15:clr>
            <a:srgbClr val="A4A3A4"/>
          </p15:clr>
        </p15:guide>
        <p15:guide id="209" pos="5847" userDrawn="1">
          <p15:clr>
            <a:srgbClr val="D9D9D9"/>
          </p15:clr>
        </p15:guide>
        <p15:guide id="210" pos="5934" userDrawn="1">
          <p15:clr>
            <a:srgbClr val="D9D9D9"/>
          </p15:clr>
        </p15:guide>
        <p15:guide id="211" pos="6021" userDrawn="1">
          <p15:clr>
            <a:srgbClr val="D9D9D9"/>
          </p15:clr>
        </p15:guide>
        <p15:guide id="212" pos="6109" userDrawn="1">
          <p15:clr>
            <a:srgbClr val="D9D9D9"/>
          </p15:clr>
        </p15:guide>
        <p15:guide id="213" pos="6196" userDrawn="1">
          <p15:clr>
            <a:srgbClr val="A4A3A4"/>
          </p15:clr>
        </p15:guide>
        <p15:guide id="214" pos="6283" userDrawn="1">
          <p15:clr>
            <a:srgbClr val="D9D9D9"/>
          </p15:clr>
        </p15:guide>
        <p15:guide id="215" pos="6370" userDrawn="1">
          <p15:clr>
            <a:srgbClr val="A4A3A4"/>
          </p15:clr>
        </p15:guide>
        <p15:guide id="216" pos="6458" userDrawn="1">
          <p15:clr>
            <a:srgbClr val="D9D9D9"/>
          </p15:clr>
        </p15:guide>
        <p15:guide id="217" pos="6545" userDrawn="1">
          <p15:clr>
            <a:srgbClr val="D9D9D9"/>
          </p15:clr>
        </p15:guide>
        <p15:guide id="218" pos="6632" userDrawn="1">
          <p15:clr>
            <a:srgbClr val="D9D9D9"/>
          </p15:clr>
        </p15:guide>
        <p15:guide id="219" pos="6720" userDrawn="1">
          <p15:clr>
            <a:srgbClr val="D9D9D9"/>
          </p15:clr>
        </p15:guide>
        <p15:guide id="220" pos="6807" userDrawn="1">
          <p15:clr>
            <a:srgbClr val="A4A3A4"/>
          </p15:clr>
        </p15:guide>
        <p15:guide id="221" pos="6894" userDrawn="1">
          <p15:clr>
            <a:srgbClr val="D9D9D9"/>
          </p15:clr>
        </p15:guide>
        <p15:guide id="222" pos="6981" userDrawn="1">
          <p15:clr>
            <a:srgbClr val="A4A3A4"/>
          </p15:clr>
        </p15:guide>
        <p15:guide id="223" pos="7069" userDrawn="1">
          <p15:clr>
            <a:srgbClr val="D9D9D9"/>
          </p15:clr>
        </p15:guide>
        <p15:guide id="224" pos="7156" userDrawn="1">
          <p15:clr>
            <a:srgbClr val="D9D9D9"/>
          </p15:clr>
        </p15:guide>
        <p15:guide id="225" pos="7243" userDrawn="1">
          <p15:clr>
            <a:srgbClr val="D9D9D9"/>
          </p15:clr>
        </p15:guide>
        <p15:guide id="226" pos="7330" userDrawn="1">
          <p15:clr>
            <a:srgbClr val="D9D9D9"/>
          </p15:clr>
        </p15:guide>
        <p15:guide id="227" pos="7418" userDrawn="1">
          <p15:clr>
            <a:srgbClr val="F26B43"/>
          </p15:clr>
        </p15:guide>
        <p15:guide id="228" pos="7505" userDrawn="1">
          <p15:clr>
            <a:srgbClr val="D9D9D9"/>
          </p15:clr>
        </p15:guide>
        <p15:guide id="229" pos="7592" userDrawn="1">
          <p15:clr>
            <a:srgbClr val="D9D9D9"/>
          </p15:clr>
        </p15:guide>
        <p15:guide id="230" orient="horz" userDrawn="1">
          <p15:clr>
            <a:srgbClr val="D9D9D9"/>
          </p15:clr>
        </p15:guide>
        <p15:guide id="231" orient="horz" pos="4320" userDrawn="1">
          <p15:clr>
            <a:srgbClr val="D9D9D9"/>
          </p15:clr>
        </p15:guide>
        <p15:guide id="232" orient="horz" pos="88" userDrawn="1">
          <p15:clr>
            <a:srgbClr val="D9D9D9"/>
          </p15:clr>
        </p15:guide>
        <p15:guide id="233" orient="horz" pos="176" userDrawn="1">
          <p15:clr>
            <a:srgbClr val="D9D9D9"/>
          </p15:clr>
        </p15:guide>
        <p15:guide id="234" orient="horz" pos="264" userDrawn="1">
          <p15:clr>
            <a:srgbClr val="F26B43"/>
          </p15:clr>
        </p15:guide>
        <p15:guide id="235" orient="horz" pos="352" userDrawn="1">
          <p15:clr>
            <a:srgbClr val="D9D9D9"/>
          </p15:clr>
        </p15:guide>
        <p15:guide id="236" orient="horz" pos="440" userDrawn="1">
          <p15:clr>
            <a:srgbClr val="D9D9D9"/>
          </p15:clr>
        </p15:guide>
        <p15:guide id="237" orient="horz" pos="528" userDrawn="1">
          <p15:clr>
            <a:srgbClr val="D9D9D9"/>
          </p15:clr>
        </p15:guide>
        <p15:guide id="238" orient="horz" pos="617" userDrawn="1">
          <p15:clr>
            <a:srgbClr val="D9D9D9"/>
          </p15:clr>
        </p15:guide>
        <p15:guide id="239" orient="horz" pos="705" userDrawn="1">
          <p15:clr>
            <a:srgbClr val="D9D9D9"/>
          </p15:clr>
        </p15:guide>
        <p15:guide id="240" orient="horz" pos="793" userDrawn="1">
          <p15:clr>
            <a:srgbClr val="D9D9D9"/>
          </p15:clr>
        </p15:guide>
        <p15:guide id="241" orient="horz" pos="881" userDrawn="1">
          <p15:clr>
            <a:srgbClr val="D9D9D9"/>
          </p15:clr>
        </p15:guide>
        <p15:guide id="242" orient="horz" pos="969" userDrawn="1">
          <p15:clr>
            <a:srgbClr val="D9D9D9"/>
          </p15:clr>
        </p15:guide>
        <p15:guide id="243" orient="horz" pos="1057" userDrawn="1">
          <p15:clr>
            <a:srgbClr val="F26B43"/>
          </p15:clr>
        </p15:guide>
        <p15:guide id="244" orient="horz" pos="1146" userDrawn="1">
          <p15:clr>
            <a:srgbClr val="D9D9D9"/>
          </p15:clr>
        </p15:guide>
        <p15:guide id="245" orient="horz" pos="1234" userDrawn="1">
          <p15:clr>
            <a:srgbClr val="D9D9D9"/>
          </p15:clr>
        </p15:guide>
        <p15:guide id="246" orient="horz" pos="1322" userDrawn="1">
          <p15:clr>
            <a:srgbClr val="D9D9D9"/>
          </p15:clr>
        </p15:guide>
        <p15:guide id="247" orient="horz" pos="1410" userDrawn="1">
          <p15:clr>
            <a:srgbClr val="D9D9D9"/>
          </p15:clr>
        </p15:guide>
        <p15:guide id="248" orient="horz" pos="1498" userDrawn="1">
          <p15:clr>
            <a:srgbClr val="D9D9D9"/>
          </p15:clr>
        </p15:guide>
        <p15:guide id="249" orient="horz" pos="1586" userDrawn="1">
          <p15:clr>
            <a:srgbClr val="D9D9D9"/>
          </p15:clr>
        </p15:guide>
        <p15:guide id="250" orient="horz" pos="1675" userDrawn="1">
          <p15:clr>
            <a:srgbClr val="D9D9D9"/>
          </p15:clr>
        </p15:guide>
        <p15:guide id="251" orient="horz" pos="1763" userDrawn="1">
          <p15:clr>
            <a:srgbClr val="D9D9D9"/>
          </p15:clr>
        </p15:guide>
        <p15:guide id="252" orient="horz" pos="1851" userDrawn="1">
          <p15:clr>
            <a:srgbClr val="D9D9D9"/>
          </p15:clr>
        </p15:guide>
        <p15:guide id="253" orient="horz" pos="1939" userDrawn="1">
          <p15:clr>
            <a:srgbClr val="D9D9D9"/>
          </p15:clr>
        </p15:guide>
        <p15:guide id="254" orient="horz" pos="2027" userDrawn="1">
          <p15:clr>
            <a:srgbClr val="D9D9D9"/>
          </p15:clr>
        </p15:guide>
        <p15:guide id="255" orient="horz" pos="2115" userDrawn="1">
          <p15:clr>
            <a:srgbClr val="D9D9D9"/>
          </p15:clr>
        </p15:guide>
        <p15:guide id="256" orient="horz" pos="2204" userDrawn="1">
          <p15:clr>
            <a:srgbClr val="D9D9D9"/>
          </p15:clr>
        </p15:guide>
        <p15:guide id="257" orient="horz" pos="2292" userDrawn="1">
          <p15:clr>
            <a:srgbClr val="D9D9D9"/>
          </p15:clr>
        </p15:guide>
        <p15:guide id="258" orient="horz" pos="2380" userDrawn="1">
          <p15:clr>
            <a:srgbClr val="D9D9D9"/>
          </p15:clr>
        </p15:guide>
        <p15:guide id="259" orient="horz" pos="2468" userDrawn="1">
          <p15:clr>
            <a:srgbClr val="D9D9D9"/>
          </p15:clr>
        </p15:guide>
        <p15:guide id="260" orient="horz" pos="2556" userDrawn="1">
          <p15:clr>
            <a:srgbClr val="D9D9D9"/>
          </p15:clr>
        </p15:guide>
        <p15:guide id="261" orient="horz" pos="2644" userDrawn="1">
          <p15:clr>
            <a:srgbClr val="D9D9D9"/>
          </p15:clr>
        </p15:guide>
        <p15:guide id="262" orient="horz" pos="2733" userDrawn="1">
          <p15:clr>
            <a:srgbClr val="D9D9D9"/>
          </p15:clr>
        </p15:guide>
        <p15:guide id="263" orient="horz" pos="2821" userDrawn="1">
          <p15:clr>
            <a:srgbClr val="D9D9D9"/>
          </p15:clr>
        </p15:guide>
        <p15:guide id="264" orient="horz" pos="2909" userDrawn="1">
          <p15:clr>
            <a:srgbClr val="D9D9D9"/>
          </p15:clr>
        </p15:guide>
        <p15:guide id="265" orient="horz" pos="2997" userDrawn="1">
          <p15:clr>
            <a:srgbClr val="D9D9D9"/>
          </p15:clr>
        </p15:guide>
        <p15:guide id="266" orient="horz" pos="3085" userDrawn="1">
          <p15:clr>
            <a:srgbClr val="D9D9D9"/>
          </p15:clr>
        </p15:guide>
        <p15:guide id="267" orient="horz" pos="3173" userDrawn="1">
          <p15:clr>
            <a:srgbClr val="D9D9D9"/>
          </p15:clr>
        </p15:guide>
        <p15:guide id="268" orient="horz" pos="3262" userDrawn="1">
          <p15:clr>
            <a:srgbClr val="D9D9D9"/>
          </p15:clr>
        </p15:guide>
        <p15:guide id="269" orient="horz" pos="3350" userDrawn="1">
          <p15:clr>
            <a:srgbClr val="D9D9D9"/>
          </p15:clr>
        </p15:guide>
        <p15:guide id="270" orient="horz" pos="3438" userDrawn="1">
          <p15:clr>
            <a:srgbClr val="D9D9D9"/>
          </p15:clr>
        </p15:guide>
        <p15:guide id="271" orient="horz" pos="3526" userDrawn="1">
          <p15:clr>
            <a:srgbClr val="D9D9D9"/>
          </p15:clr>
        </p15:guide>
        <p15:guide id="272" orient="horz" pos="3614" userDrawn="1">
          <p15:clr>
            <a:srgbClr val="D9D9D9"/>
          </p15:clr>
        </p15:guide>
        <p15:guide id="273" orient="horz" pos="3702" userDrawn="1">
          <p15:clr>
            <a:srgbClr val="D9D9D9"/>
          </p15:clr>
        </p15:guide>
        <p15:guide id="274" orient="horz" pos="3791" userDrawn="1">
          <p15:clr>
            <a:srgbClr val="D9D9D9"/>
          </p15:clr>
        </p15:guide>
        <p15:guide id="275" orient="horz" pos="3879" userDrawn="1">
          <p15:clr>
            <a:srgbClr val="F26B43"/>
          </p15:clr>
        </p15:guide>
        <p15:guide id="276" orient="horz" pos="3967" userDrawn="1">
          <p15:clr>
            <a:srgbClr val="D9D9D9"/>
          </p15:clr>
        </p15:guide>
        <p15:guide id="277" orient="horz" pos="4143" userDrawn="1">
          <p15:clr>
            <a:srgbClr val="D9D9D9"/>
          </p15:clr>
        </p15:guide>
        <p15:guide id="278" orient="horz" pos="4231" userDrawn="1">
          <p15:clr>
            <a:srgbClr val="D9D9D9"/>
          </p15:clr>
        </p15:guide>
        <p15:guide id="279" orient="horz" pos="4054" userDrawn="1">
          <p15:clr>
            <a:srgbClr val="D9D9D9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5" Type="http://schemas.openxmlformats.org/officeDocument/2006/relationships/hyperlink" Target="http://www.vaagetjeneste.dk/" TargetMode="External"/><Relationship Id="rId4" Type="http://schemas.openxmlformats.org/officeDocument/2006/relationships/image" Target="../media/image31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90982A-3AE4-D455-DB92-596A38A8DFA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>
                <a:solidFill>
                  <a:srgbClr val="FFFFFF"/>
                </a:solidFill>
              </a:rPr>
              <a:t>Vågetjenesten</a:t>
            </a:r>
            <a:endParaRPr lang="da-DK" sz="1800" dirty="0">
              <a:solidFill>
                <a:srgbClr val="FFFF00"/>
              </a:solidFill>
              <a:highlight>
                <a:srgbClr val="FFFF00"/>
              </a:highlight>
            </a:endParaRPr>
          </a:p>
        </p:txBody>
      </p:sp>
      <p:pic>
        <p:nvPicPr>
          <p:cNvPr id="10" name="Billede 9" descr="Et billede, der indeholder person, indendørs, mur, komfort/trøst&#10;&#10;Automatisk genereret beskrivelse">
            <a:extLst>
              <a:ext uri="{FF2B5EF4-FFF2-40B4-BE49-F238E27FC236}">
                <a16:creationId xmlns:a16="http://schemas.microsoft.com/office/drawing/2014/main" id="{059D9606-873D-1767-8460-CD883DCF3F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983004"/>
            <a:ext cx="5638494" cy="4891991"/>
          </a:xfrm>
          <a:prstGeom prst="rect">
            <a:avLst/>
          </a:prstGeom>
        </p:spPr>
      </p:pic>
      <p:sp>
        <p:nvSpPr>
          <p:cNvPr id="5" name="Undertitel 4">
            <a:extLst>
              <a:ext uri="{FF2B5EF4-FFF2-40B4-BE49-F238E27FC236}">
                <a16:creationId xmlns:a16="http://schemas.microsoft.com/office/drawing/2014/main" id="{6D610FD6-04DB-82A9-9C05-966F8C6C523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da-DK">
                <a:latin typeface="IBM Plex Sans Medium"/>
              </a:rPr>
              <a:t>Hvem er vi – og hvornår kan vågetjenesten træde til?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044671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5F4823-83CC-EF7F-025F-1BD646AFB0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8FD509-DE8B-A364-0A14-F9842337E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131" y="419100"/>
            <a:ext cx="11361737" cy="839788"/>
          </a:xfrm>
        </p:spPr>
        <p:txBody>
          <a:bodyPr/>
          <a:lstStyle/>
          <a:p>
            <a:r>
              <a:rPr lang="da-DK"/>
              <a:t>Overblik over hele landets </a:t>
            </a:r>
            <a:r>
              <a:rPr lang="da-DK" err="1"/>
              <a:t>vågetjenester</a:t>
            </a:r>
            <a:endParaRPr lang="da-DK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30292F6B-5A62-956E-0CA6-5E5973615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B3EAC-3A76-4181-995E-58DC54239F30}" type="datetime1">
              <a:rPr lang="da-DK" smtClean="0"/>
              <a:t>17-10-2025</a:t>
            </a:fld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74F712A8-E449-9235-A04F-BEFDE4888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862F4-759C-4937-98C7-CDEB1EE77131}" type="slidenum">
              <a:rPr lang="da-DK" smtClean="0"/>
              <a:pPr/>
              <a:t>10</a:t>
            </a:fld>
            <a:endParaRPr lang="da-DK"/>
          </a:p>
        </p:txBody>
      </p:sp>
      <p:pic>
        <p:nvPicPr>
          <p:cNvPr id="25" name="Grafik 24" descr="Internet kontur">
            <a:extLst>
              <a:ext uri="{FF2B5EF4-FFF2-40B4-BE49-F238E27FC236}">
                <a16:creationId xmlns:a16="http://schemas.microsoft.com/office/drawing/2014/main" id="{AD6862CD-BC6C-BCAA-3BCC-68CE688B24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84475" y="2363473"/>
            <a:ext cx="3108954" cy="3108954"/>
          </a:xfrm>
          <a:prstGeom prst="rect">
            <a:avLst/>
          </a:prstGeom>
        </p:spPr>
      </p:pic>
      <p:sp>
        <p:nvSpPr>
          <p:cNvPr id="26" name="Tekstfelt 25">
            <a:extLst>
              <a:ext uri="{FF2B5EF4-FFF2-40B4-BE49-F238E27FC236}">
                <a16:creationId xmlns:a16="http://schemas.microsoft.com/office/drawing/2014/main" id="{98CBE136-E33E-A8BA-545D-60D740CE3D83}"/>
              </a:ext>
            </a:extLst>
          </p:cNvPr>
          <p:cNvSpPr txBox="1"/>
          <p:nvPr/>
        </p:nvSpPr>
        <p:spPr>
          <a:xfrm>
            <a:off x="5061126" y="3654181"/>
            <a:ext cx="5574323" cy="26376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da-DK" sz="2800">
                <a:solidFill>
                  <a:schemeClr val="tx2"/>
                </a:solidFill>
              </a:rPr>
              <a:t>Besøg </a:t>
            </a:r>
            <a:r>
              <a:rPr lang="da-DK" sz="2800" b="1">
                <a:solidFill>
                  <a:srgbClr val="C0000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www.vaagetjeneste.dk</a:t>
            </a:r>
            <a:r>
              <a:rPr lang="da-DK" sz="2800" b="1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B4A9F9BE-ABA2-8DA2-3731-2F51A6F80E65}"/>
              </a:ext>
            </a:extLst>
          </p:cNvPr>
          <p:cNvSpPr txBox="1"/>
          <p:nvPr/>
        </p:nvSpPr>
        <p:spPr>
          <a:xfrm>
            <a:off x="985519" y="1782639"/>
            <a:ext cx="10220960" cy="20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da-DK" sz="2400">
                <a:solidFill>
                  <a:schemeClr val="tx2"/>
                </a:solidFill>
              </a:rPr>
              <a:t> I kan også altid finde vores kontaktoplysninger på denne hjemmeside:</a:t>
            </a:r>
          </a:p>
        </p:txBody>
      </p:sp>
    </p:spTree>
    <p:extLst>
      <p:ext uri="{BB962C8B-B14F-4D97-AF65-F5344CB8AC3E}">
        <p14:creationId xmlns:p14="http://schemas.microsoft.com/office/powerpoint/2010/main" val="3806946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C9BAF5-D696-78CC-EF8A-5118658F7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7673" y="2683708"/>
            <a:ext cx="4968272" cy="834016"/>
          </a:xfrm>
        </p:spPr>
        <p:txBody>
          <a:bodyPr vert="horz" lIns="0" tIns="0" rIns="0" bIns="0" rtlCol="0" anchor="ctr">
            <a:noAutofit/>
          </a:bodyPr>
          <a:lstStyle/>
          <a:p>
            <a:pPr algn="ctr"/>
            <a:r>
              <a:rPr lang="da-DK" sz="6000" dirty="0"/>
              <a:t>Spørgsmål? 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25BE1E91-69D8-36D4-0B15-6700E9D05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B3EAC-3A76-4181-995E-58DC54239F30}" type="datetime1">
              <a:rPr lang="da-DK" smtClean="0"/>
              <a:t>17-10-2025</a:t>
            </a:fld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0A2D7BB9-E2B6-A0D0-EDA5-A8F30E64A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862F4-759C-4937-98C7-CDEB1EE77131}" type="slidenum">
              <a:rPr lang="da-DK" smtClean="0"/>
              <a:pPr/>
              <a:t>11</a:t>
            </a:fld>
            <a:endParaRPr lang="da-DK"/>
          </a:p>
        </p:txBody>
      </p:sp>
      <p:pic>
        <p:nvPicPr>
          <p:cNvPr id="11" name="Grafik 10" descr="Tankeboble kontur">
            <a:extLst>
              <a:ext uri="{FF2B5EF4-FFF2-40B4-BE49-F238E27FC236}">
                <a16:creationId xmlns:a16="http://schemas.microsoft.com/office/drawing/2014/main" id="{4B1ECEAE-9F37-9AFE-432E-843AA4D8A2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-300000">
            <a:off x="2590800" y="281708"/>
            <a:ext cx="6779490" cy="676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8579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33379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>
            <a:extLst>
              <a:ext uri="{FF2B5EF4-FFF2-40B4-BE49-F238E27FC236}">
                <a16:creationId xmlns:a16="http://schemas.microsoft.com/office/drawing/2014/main" id="{95877458-E6BB-D721-A00B-FFFD7951D9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97410" y="1258888"/>
            <a:ext cx="5541962" cy="447992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da-DK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400" dirty="0"/>
              <a:t>Hvem er vi?</a:t>
            </a:r>
          </a:p>
          <a:p>
            <a:endParaRPr lang="da-DK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400" dirty="0"/>
              <a:t>Hvor mange </a:t>
            </a:r>
            <a:r>
              <a:rPr lang="da-DK" sz="2400" dirty="0" err="1"/>
              <a:t>vågere</a:t>
            </a:r>
            <a:r>
              <a:rPr lang="da-DK" sz="2400" dirty="0"/>
              <a:t> er vi i gruppen?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2400" dirty="0">
              <a:highlight>
                <a:srgbClr val="FFFF00"/>
              </a:highligh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400" dirty="0"/>
              <a:t>Hvilke steder tilbyder vi at våge?</a:t>
            </a:r>
          </a:p>
          <a:p>
            <a:endParaRPr lang="da-DK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2400" dirty="0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14F23650-9269-2D04-1665-54933845A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DC91F-28B5-4ED4-980F-F7980C0A9ECB}" type="datetime1">
              <a:rPr lang="da-DK" smtClean="0"/>
              <a:t>17-10-2025</a:t>
            </a:fld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256DD996-384A-6A28-DF34-8945010D2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862F4-759C-4937-98C7-CDEB1EE77131}" type="slidenum">
              <a:rPr lang="da-DK" smtClean="0"/>
              <a:pPr/>
              <a:t>2</a:t>
            </a:fld>
            <a:endParaRPr lang="da-DK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031617B4-EE32-43AB-7C92-4C15B44C5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Vågetjenesten</a:t>
            </a:r>
            <a:endParaRPr lang="da-DK" dirty="0">
              <a:highlight>
                <a:srgbClr val="FFFF00"/>
              </a:highlight>
            </a:endParaRPr>
          </a:p>
        </p:txBody>
      </p:sp>
      <p:grpSp>
        <p:nvGrpSpPr>
          <p:cNvPr id="19" name="Gruppe 18">
            <a:extLst>
              <a:ext uri="{FF2B5EF4-FFF2-40B4-BE49-F238E27FC236}">
                <a16:creationId xmlns:a16="http://schemas.microsoft.com/office/drawing/2014/main" id="{CA87722B-E323-0541-88C5-DFC044D0D3BC}"/>
              </a:ext>
            </a:extLst>
          </p:cNvPr>
          <p:cNvGrpSpPr/>
          <p:nvPr/>
        </p:nvGrpSpPr>
        <p:grpSpPr>
          <a:xfrm>
            <a:off x="652628" y="1258888"/>
            <a:ext cx="4572267" cy="4543423"/>
            <a:chOff x="6367653" y="1373960"/>
            <a:chExt cx="4572267" cy="4543423"/>
          </a:xfrm>
        </p:grpSpPr>
        <p:pic>
          <p:nvPicPr>
            <p:cNvPr id="10" name="Grafik 9" descr="Kvinde i sort ugh">
              <a:extLst>
                <a:ext uri="{FF2B5EF4-FFF2-40B4-BE49-F238E27FC236}">
                  <a16:creationId xmlns:a16="http://schemas.microsoft.com/office/drawing/2014/main" id="{900DF5D4-A76A-5BA2-E8FC-2F5F8C3505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958720" y="1412060"/>
              <a:ext cx="1981200" cy="4448175"/>
            </a:xfrm>
            <a:prstGeom prst="rect">
              <a:avLst/>
            </a:prstGeom>
          </p:spPr>
        </p:pic>
        <p:pic>
          <p:nvPicPr>
            <p:cNvPr id="12" name="Grafik 11" descr="Gammel mand med hylster">
              <a:extLst>
                <a:ext uri="{FF2B5EF4-FFF2-40B4-BE49-F238E27FC236}">
                  <a16:creationId xmlns:a16="http://schemas.microsoft.com/office/drawing/2014/main" id="{3958656D-9103-3DD9-7139-638CD829D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120342" y="1440634"/>
              <a:ext cx="1428750" cy="4448175"/>
            </a:xfrm>
            <a:prstGeom prst="rect">
              <a:avLst/>
            </a:prstGeom>
          </p:spPr>
        </p:pic>
        <p:pic>
          <p:nvPicPr>
            <p:cNvPr id="14" name="Grafik 13" descr="Gammel kvinde med hvidt hår">
              <a:extLst>
                <a:ext uri="{FF2B5EF4-FFF2-40B4-BE49-F238E27FC236}">
                  <a16:creationId xmlns:a16="http://schemas.microsoft.com/office/drawing/2014/main" id="{FA3CC8AA-4403-55CD-ED3C-90441D759E1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501217" y="1526358"/>
              <a:ext cx="1333500" cy="4391025"/>
            </a:xfrm>
            <a:prstGeom prst="rect">
              <a:avLst/>
            </a:prstGeom>
          </p:spPr>
        </p:pic>
        <p:pic>
          <p:nvPicPr>
            <p:cNvPr id="18" name="Grafik 17" descr="Kvinde, der bruger sukkerrør">
              <a:extLst>
                <a:ext uri="{FF2B5EF4-FFF2-40B4-BE49-F238E27FC236}">
                  <a16:creationId xmlns:a16="http://schemas.microsoft.com/office/drawing/2014/main" id="{4294A8ED-F936-84F7-7EF7-BB276240D7D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367653" y="1373960"/>
              <a:ext cx="1333500" cy="4486275"/>
            </a:xfrm>
            <a:prstGeom prst="rect">
              <a:avLst/>
            </a:prstGeom>
          </p:spPr>
        </p:pic>
      </p:grpSp>
      <p:pic>
        <p:nvPicPr>
          <p:cNvPr id="20" name="Billede 19" descr="Et billede, der indeholder cirkel, Grafik&#10;&#10;Automatisk genereret beskrivelse">
            <a:extLst>
              <a:ext uri="{FF2B5EF4-FFF2-40B4-BE49-F238E27FC236}">
                <a16:creationId xmlns:a16="http://schemas.microsoft.com/office/drawing/2014/main" id="{8A96FEDC-74F9-926A-5418-F6FFFC84699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282698" y="2474558"/>
            <a:ext cx="205186" cy="192646"/>
          </a:xfrm>
          <a:prstGeom prst="rect">
            <a:avLst/>
          </a:prstGeom>
        </p:spPr>
      </p:pic>
      <p:pic>
        <p:nvPicPr>
          <p:cNvPr id="21" name="Billede 20" descr="Et billede, der indeholder cirkel, Grafik&#10;&#10;Automatisk genereret beskrivelse">
            <a:extLst>
              <a:ext uri="{FF2B5EF4-FFF2-40B4-BE49-F238E27FC236}">
                <a16:creationId xmlns:a16="http://schemas.microsoft.com/office/drawing/2014/main" id="{5652D001-03A8-A44C-0F2D-C8ED357C2A1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2260399" y="2667204"/>
            <a:ext cx="205186" cy="192646"/>
          </a:xfrm>
          <a:prstGeom prst="rect">
            <a:avLst/>
          </a:prstGeom>
        </p:spPr>
      </p:pic>
      <p:pic>
        <p:nvPicPr>
          <p:cNvPr id="22" name="Billede 21" descr="Et billede, der indeholder cirkel, Grafik&#10;&#10;Automatisk genereret beskrivelse">
            <a:extLst>
              <a:ext uri="{FF2B5EF4-FFF2-40B4-BE49-F238E27FC236}">
                <a16:creationId xmlns:a16="http://schemas.microsoft.com/office/drawing/2014/main" id="{1CC8D47B-BB87-E67D-E093-A7362C865D5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2955616" y="2281912"/>
            <a:ext cx="205186" cy="192646"/>
          </a:xfrm>
          <a:prstGeom prst="rect">
            <a:avLst/>
          </a:prstGeom>
        </p:spPr>
      </p:pic>
      <p:pic>
        <p:nvPicPr>
          <p:cNvPr id="23" name="Billede 22" descr="Et billede, der indeholder cirkel, Grafik&#10;&#10;Automatisk genereret beskrivelse">
            <a:extLst>
              <a:ext uri="{FF2B5EF4-FFF2-40B4-BE49-F238E27FC236}">
                <a16:creationId xmlns:a16="http://schemas.microsoft.com/office/drawing/2014/main" id="{D442883F-E54B-1BC7-D376-6FE1C81AAF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4150663" y="2281912"/>
            <a:ext cx="205186" cy="19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5201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ladsholder til indhold 20" descr="Et billede, der indeholder person, Ansigt, indendørs, menneske&#10;&#10;Automatisk genereret beskrivelse">
            <a:extLst>
              <a:ext uri="{FF2B5EF4-FFF2-40B4-BE49-F238E27FC236}">
                <a16:creationId xmlns:a16="http://schemas.microsoft.com/office/drawing/2014/main" id="{0836EC58-101F-A70E-5DBC-07FD4EEFA1C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434874" y="706545"/>
            <a:ext cx="3631711" cy="54449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AE4D28B4-1B01-8656-F271-D9D13AF52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DC91F-28B5-4ED4-980F-F7980C0A9ECB}" type="datetime1">
              <a:rPr lang="da-DK" smtClean="0"/>
              <a:t>17-10-2025</a:t>
            </a:fld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22E95AFC-A6F5-CB2B-6078-21BBF4384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862F4-759C-4937-98C7-CDEB1EE77131}" type="slidenum">
              <a:rPr lang="da-DK" smtClean="0"/>
              <a:pPr/>
              <a:t>3</a:t>
            </a:fld>
            <a:endParaRPr lang="da-DK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6345CF0E-DA00-3D0E-8A07-7E0608B6A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Vågetjenestens formål </a:t>
            </a:r>
          </a:p>
        </p:txBody>
      </p:sp>
      <p:sp>
        <p:nvSpPr>
          <p:cNvPr id="24" name="Tekstfelt 23">
            <a:extLst>
              <a:ext uri="{FF2B5EF4-FFF2-40B4-BE49-F238E27FC236}">
                <a16:creationId xmlns:a16="http://schemas.microsoft.com/office/drawing/2014/main" id="{7B207C4A-2C40-696A-0F3C-AFDA52CC8AC4}"/>
              </a:ext>
            </a:extLst>
          </p:cNvPr>
          <p:cNvSpPr txBox="1"/>
          <p:nvPr/>
        </p:nvSpPr>
        <p:spPr>
          <a:xfrm>
            <a:off x="1137444" y="2681145"/>
            <a:ext cx="5574323" cy="61555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da-DK" sz="2000">
                <a:solidFill>
                  <a:schemeClr val="tx2"/>
                </a:solidFill>
              </a:rPr>
              <a:t>Vågetjenesten består af frivillige, som er klar til at rykke ud til døende, der ellers ville ligge alene.</a:t>
            </a:r>
          </a:p>
        </p:txBody>
      </p:sp>
      <p:pic>
        <p:nvPicPr>
          <p:cNvPr id="25" name="Pladsholder til indhold 16" descr="Åben hånd med massiv udfyldning">
            <a:extLst>
              <a:ext uri="{FF2B5EF4-FFF2-40B4-BE49-F238E27FC236}">
                <a16:creationId xmlns:a16="http://schemas.microsoft.com/office/drawing/2014/main" id="{AA2AB264-151F-89EF-34C7-49D0733A09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14710" y="3956722"/>
            <a:ext cx="540000" cy="540000"/>
          </a:xfrm>
          <a:prstGeom prst="rect">
            <a:avLst/>
          </a:prstGeom>
        </p:spPr>
      </p:pic>
      <p:sp>
        <p:nvSpPr>
          <p:cNvPr id="26" name="Tekstfelt 25">
            <a:extLst>
              <a:ext uri="{FF2B5EF4-FFF2-40B4-BE49-F238E27FC236}">
                <a16:creationId xmlns:a16="http://schemas.microsoft.com/office/drawing/2014/main" id="{C349DDCD-1FAA-2F7E-3D35-D32E8FC2FF60}"/>
              </a:ext>
            </a:extLst>
          </p:cNvPr>
          <p:cNvSpPr txBox="1"/>
          <p:nvPr/>
        </p:nvSpPr>
        <p:spPr>
          <a:xfrm>
            <a:off x="1151062" y="3869078"/>
            <a:ext cx="5574323" cy="639848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r>
              <a:rPr lang="da-DK" sz="2000">
                <a:solidFill>
                  <a:schemeClr val="tx2"/>
                </a:solidFill>
              </a:rPr>
              <a:t>Vi sidder hos døende og </a:t>
            </a:r>
            <a:r>
              <a:rPr lang="da-DK" sz="2000" b="1">
                <a:solidFill>
                  <a:schemeClr val="tx2"/>
                </a:solidFill>
              </a:rPr>
              <a:t>giver nærvær, tryghed samt ro </a:t>
            </a:r>
            <a:r>
              <a:rPr lang="da-DK" sz="2000">
                <a:solidFill>
                  <a:schemeClr val="tx2"/>
                </a:solidFill>
              </a:rPr>
              <a:t>– også til pårørende.</a:t>
            </a:r>
          </a:p>
        </p:txBody>
      </p:sp>
      <p:pic>
        <p:nvPicPr>
          <p:cNvPr id="29" name="Pladsholder til indhold 16" descr="Sove med massiv udfyldning">
            <a:extLst>
              <a:ext uri="{FF2B5EF4-FFF2-40B4-BE49-F238E27FC236}">
                <a16:creationId xmlns:a16="http://schemas.microsoft.com/office/drawing/2014/main" id="{2371FC8F-FC7C-25E1-9F0C-C076E4EAB0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414710" y="4994068"/>
            <a:ext cx="540000" cy="540000"/>
          </a:xfrm>
          <a:prstGeom prst="rect">
            <a:avLst/>
          </a:prstGeom>
        </p:spPr>
      </p:pic>
      <p:sp>
        <p:nvSpPr>
          <p:cNvPr id="30" name="Tekstfelt 29">
            <a:extLst>
              <a:ext uri="{FF2B5EF4-FFF2-40B4-BE49-F238E27FC236}">
                <a16:creationId xmlns:a16="http://schemas.microsoft.com/office/drawing/2014/main" id="{A5F52CCF-E636-6C89-194B-B7BE562AC000}"/>
              </a:ext>
            </a:extLst>
          </p:cNvPr>
          <p:cNvSpPr txBox="1"/>
          <p:nvPr/>
        </p:nvSpPr>
        <p:spPr>
          <a:xfrm>
            <a:off x="1151062" y="4944144"/>
            <a:ext cx="5574323" cy="6398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da-DK" sz="2000">
                <a:solidFill>
                  <a:schemeClr val="tx2"/>
                </a:solidFill>
              </a:rPr>
              <a:t>Vågetjenesten </a:t>
            </a:r>
            <a:r>
              <a:rPr lang="da-DK" sz="2000" b="1">
                <a:solidFill>
                  <a:schemeClr val="tx2"/>
                </a:solidFill>
              </a:rPr>
              <a:t>er tilstede på den døendes og evt. pårørendes betingelser</a:t>
            </a: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60C5BCB6-3440-2499-4E9A-B0EFB825E453}"/>
              </a:ext>
            </a:extLst>
          </p:cNvPr>
          <p:cNvSpPr txBox="1"/>
          <p:nvPr/>
        </p:nvSpPr>
        <p:spPr>
          <a:xfrm>
            <a:off x="1151062" y="1443712"/>
            <a:ext cx="5574323" cy="63160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da-DK" sz="2000">
                <a:solidFill>
                  <a:schemeClr val="tx2"/>
                </a:solidFill>
              </a:rPr>
              <a:t>Vågetjenesten er til, fordi </a:t>
            </a:r>
            <a:r>
              <a:rPr lang="da-DK" sz="2000" b="1">
                <a:solidFill>
                  <a:schemeClr val="tx2"/>
                </a:solidFill>
              </a:rPr>
              <a:t>ingen skal dø uønsket alene</a:t>
            </a:r>
          </a:p>
        </p:txBody>
      </p:sp>
      <p:pic>
        <p:nvPicPr>
          <p:cNvPr id="9" name="Grafik 8" descr="Kolibri kontur">
            <a:extLst>
              <a:ext uri="{FF2B5EF4-FFF2-40B4-BE49-F238E27FC236}">
                <a16:creationId xmlns:a16="http://schemas.microsoft.com/office/drawing/2014/main" id="{E425FDBC-57BF-E302-1A72-965DBB9DFA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14710" y="1443712"/>
            <a:ext cx="540000" cy="540000"/>
          </a:xfrm>
          <a:prstGeom prst="rect">
            <a:avLst/>
          </a:prstGeom>
        </p:spPr>
      </p:pic>
      <p:pic>
        <p:nvPicPr>
          <p:cNvPr id="4" name="Grafik 3" descr="Gruppe med massiv udfyldning">
            <a:extLst>
              <a:ext uri="{FF2B5EF4-FFF2-40B4-BE49-F238E27FC236}">
                <a16:creationId xmlns:a16="http://schemas.microsoft.com/office/drawing/2014/main" id="{F4539839-CA53-E84B-33DF-4881CCD5589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14337" y="2700217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0076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>
            <a:extLst>
              <a:ext uri="{FF2B5EF4-FFF2-40B4-BE49-F238E27FC236}">
                <a16:creationId xmlns:a16="http://schemas.microsoft.com/office/drawing/2014/main" id="{A6179331-1C20-75B6-7B52-7CB1FC9BBF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7569" y="1717065"/>
            <a:ext cx="5541962" cy="4479925"/>
          </a:xfrm>
        </p:spPr>
        <p:txBody>
          <a:bodyPr vert="horz" lIns="0" tIns="0" rIns="0" bIns="0" rtlCol="0" anchor="t">
            <a:no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a-DK" sz="2000">
                <a:latin typeface="IBM Plex Sans"/>
              </a:rPr>
              <a:t>Vågetjenesten kan tilkaldes når </a:t>
            </a:r>
            <a:r>
              <a:rPr lang="da-DK" sz="2000" b="1">
                <a:latin typeface="IBM Plex Sans"/>
              </a:rPr>
              <a:t>døden er nært forstående</a:t>
            </a:r>
            <a:r>
              <a:rPr lang="da-DK" sz="2000">
                <a:latin typeface="IBM Plex Sans"/>
              </a:rPr>
              <a:t>. Er der tvivl om hvornår vågetjenesten skal komme, kontakt os gerne. </a:t>
            </a:r>
          </a:p>
          <a:p>
            <a:pPr marL="285750" indent="-285750">
              <a:spcAft>
                <a:spcPts val="1200"/>
              </a:spcAft>
              <a:buFont typeface="Arial,Sans-Serif" panose="020B0604020202020204" pitchFamily="34" charset="0"/>
              <a:buChar char="•"/>
            </a:pPr>
            <a:r>
              <a:rPr lang="da-DK" sz="2000">
                <a:latin typeface="IBM Plex Sans"/>
              </a:rPr>
              <a:t>Hvis den døende har pårørende, kan vi tage over, så de </a:t>
            </a:r>
            <a:r>
              <a:rPr lang="da-DK" sz="2000" b="1">
                <a:latin typeface="IBM Plex Sans"/>
              </a:rPr>
              <a:t>pårørende kan få et hvil</a:t>
            </a:r>
            <a:r>
              <a:rPr lang="da-DK" sz="2000">
                <a:latin typeface="IBM Plex Sans"/>
              </a:rPr>
              <a:t>.</a:t>
            </a:r>
            <a:endParaRPr lang="da-DK" sz="2000">
              <a:solidFill>
                <a:srgbClr val="000000"/>
              </a:solidFill>
              <a:latin typeface="IBM Plex Sans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a-DK" sz="2000">
                <a:latin typeface="IBM Plex Sans"/>
              </a:rPr>
              <a:t>Vi sidder på skift hos den døende, og giver </a:t>
            </a:r>
            <a:r>
              <a:rPr lang="da-DK" sz="2000" b="1">
                <a:latin typeface="IBM Plex Sans"/>
              </a:rPr>
              <a:t>ro, nærvær, tryghed og omsorg</a:t>
            </a:r>
            <a:r>
              <a:rPr lang="da-DK" sz="2000">
                <a:latin typeface="IBM Plex Sans"/>
              </a:rPr>
              <a:t>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a-DK" sz="2000">
                <a:latin typeface="IBM Plex Sans"/>
              </a:rPr>
              <a:t>Vi kan også nogle gange </a:t>
            </a:r>
            <a:r>
              <a:rPr lang="da-DK" sz="2000" b="1">
                <a:latin typeface="IBM Plex Sans"/>
              </a:rPr>
              <a:t>tilbyde at våge sammen med de pårørende</a:t>
            </a:r>
            <a:r>
              <a:rPr lang="da-DK" sz="2000">
                <a:latin typeface="IBM Plex Sans"/>
              </a:rPr>
              <a:t>, hvis de er utrygge ved situationen. </a:t>
            </a:r>
            <a:endParaRPr lang="da-DK">
              <a:latin typeface="IBM Plex Sans"/>
            </a:endParaRP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29B8049C-C664-A4CE-DDC6-C5BC8F114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DC91F-28B5-4ED4-980F-F7980C0A9ECB}" type="datetime1">
              <a:rPr lang="da-DK" smtClean="0"/>
              <a:t>17-10-2025</a:t>
            </a:fld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2D224850-CF3C-482F-1C22-D8556CBCA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862F4-759C-4937-98C7-CDEB1EE77131}" type="slidenum">
              <a:rPr lang="da-DK" smtClean="0"/>
              <a:pPr/>
              <a:t>4</a:t>
            </a:fld>
            <a:endParaRPr lang="da-DK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D7A1FA98-6BDB-6E7D-143A-EA9574018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Vågetjenestens tilbud </a:t>
            </a:r>
          </a:p>
        </p:txBody>
      </p:sp>
      <p:pic>
        <p:nvPicPr>
          <p:cNvPr id="8" name="Pladsholder til billede 7">
            <a:extLst>
              <a:ext uri="{FF2B5EF4-FFF2-40B4-BE49-F238E27FC236}">
                <a16:creationId xmlns:a16="http://schemas.microsoft.com/office/drawing/2014/main" id="{755C2476-DF3D-77D8-CA5D-913ED76150B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7810" r="17810"/>
          <a:stretch>
            <a:fillRect/>
          </a:stretch>
        </p:blipFill>
        <p:spPr>
          <a:xfrm>
            <a:off x="6234113" y="419100"/>
            <a:ext cx="5541962" cy="5738813"/>
          </a:xfrm>
        </p:spPr>
      </p:pic>
    </p:spTree>
    <p:extLst>
      <p:ext uri="{BB962C8B-B14F-4D97-AF65-F5344CB8AC3E}">
        <p14:creationId xmlns:p14="http://schemas.microsoft.com/office/powerpoint/2010/main" val="255959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A6D4AA-87EE-9879-3552-6B6A2CD7B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Vågerne i vores vågetjeneste 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1D8DED91-ADDD-2413-E9F3-D3D413248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862F4-759C-4937-98C7-CDEB1EE77131}" type="slidenum">
              <a:rPr lang="da-DK" smtClean="0"/>
              <a:pPr/>
              <a:t>5</a:t>
            </a:fld>
            <a:endParaRPr lang="da-DK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304F55CD-2597-8F65-84AC-8DA80CB474A5}"/>
              </a:ext>
            </a:extLst>
          </p:cNvPr>
          <p:cNvSpPr/>
          <p:nvPr/>
        </p:nvSpPr>
        <p:spPr>
          <a:xfrm>
            <a:off x="5279831" y="1213007"/>
            <a:ext cx="6263239" cy="44319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numCol="1" rtlCol="0" anchor="ctr">
            <a:spAutoFit/>
          </a:bodyPr>
          <a:lstStyle/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a-DK" sz="1600" dirty="0">
                <a:solidFill>
                  <a:schemeClr val="tx2"/>
                </a:solidFill>
              </a:rPr>
              <a:t>Kommer på kursus og bliver klædt på til opgaven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a-DK" sz="1600" dirty="0">
                <a:solidFill>
                  <a:schemeClr val="tx2"/>
                </a:solidFill>
              </a:rPr>
              <a:t>Har ikke nødvendigvis en sundhedsfaglig baggrund – det er ikke et krav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a-DK" sz="1600" dirty="0">
                <a:solidFill>
                  <a:schemeClr val="tx2"/>
                </a:solidFill>
              </a:rPr>
              <a:t>Bærer id-kort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a-DK" sz="1600" dirty="0">
                <a:solidFill>
                  <a:schemeClr val="tx2"/>
                </a:solidFill>
              </a:rPr>
              <a:t>Har tavshedspligt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a-DK" sz="1600" dirty="0">
                <a:solidFill>
                  <a:schemeClr val="tx2"/>
                </a:solidFill>
              </a:rPr>
              <a:t>Er dækket af Ældre Sagens forsikring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a-DK" sz="1600" dirty="0">
                <a:solidFill>
                  <a:schemeClr val="tx2"/>
                </a:solidFill>
              </a:rPr>
              <a:t>Arbejder ulønnet 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a-DK" sz="1600" dirty="0">
                <a:solidFill>
                  <a:schemeClr val="tx2"/>
                </a:solidFill>
              </a:rPr>
              <a:t>Forholder sig neutralt ift. etnicitet, religion, politik mv. 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a-DK" sz="1600" dirty="0">
                <a:solidFill>
                  <a:schemeClr val="tx2"/>
                </a:solidFill>
              </a:rPr>
              <a:t>Blander sig ikke I jeres arbejde og fortager ikke plejeopgaver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a-DK" sz="1600" dirty="0">
                <a:solidFill>
                  <a:schemeClr val="tx2"/>
                </a:solidFill>
              </a:rPr>
              <a:t>Tilkalder personale når der er behov eller ændringer hos den døende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a-DK" sz="1600" dirty="0">
                <a:solidFill>
                  <a:schemeClr val="tx2"/>
                </a:solidFill>
              </a:rPr>
              <a:t>Yder ikke rådgivning til pårørende eller andre</a:t>
            </a:r>
          </a:p>
        </p:txBody>
      </p:sp>
      <p:grpSp>
        <p:nvGrpSpPr>
          <p:cNvPr id="12" name="Gruppe 11">
            <a:extLst>
              <a:ext uri="{FF2B5EF4-FFF2-40B4-BE49-F238E27FC236}">
                <a16:creationId xmlns:a16="http://schemas.microsoft.com/office/drawing/2014/main" id="{B042A69F-C016-6302-C40F-46FD841A69FB}"/>
              </a:ext>
            </a:extLst>
          </p:cNvPr>
          <p:cNvGrpSpPr/>
          <p:nvPr/>
        </p:nvGrpSpPr>
        <p:grpSpPr>
          <a:xfrm>
            <a:off x="652628" y="1258888"/>
            <a:ext cx="4572267" cy="4543423"/>
            <a:chOff x="6367653" y="1373960"/>
            <a:chExt cx="4572267" cy="4543423"/>
          </a:xfrm>
        </p:grpSpPr>
        <p:pic>
          <p:nvPicPr>
            <p:cNvPr id="4" name="Grafik 3" descr="Kvinde i sort ugh">
              <a:extLst>
                <a:ext uri="{FF2B5EF4-FFF2-40B4-BE49-F238E27FC236}">
                  <a16:creationId xmlns:a16="http://schemas.microsoft.com/office/drawing/2014/main" id="{E93A2D4B-207E-395F-4D86-8E2F25C1EA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958720" y="1412060"/>
              <a:ext cx="1981200" cy="4448175"/>
            </a:xfrm>
            <a:prstGeom prst="rect">
              <a:avLst/>
            </a:prstGeom>
          </p:spPr>
        </p:pic>
        <p:pic>
          <p:nvPicPr>
            <p:cNvPr id="7" name="Grafik 6" descr="Gammel mand med hylster">
              <a:extLst>
                <a:ext uri="{FF2B5EF4-FFF2-40B4-BE49-F238E27FC236}">
                  <a16:creationId xmlns:a16="http://schemas.microsoft.com/office/drawing/2014/main" id="{375F3900-0FFB-8E1A-B134-DC0C77D176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120342" y="1440634"/>
              <a:ext cx="1428750" cy="4448175"/>
            </a:xfrm>
            <a:prstGeom prst="rect">
              <a:avLst/>
            </a:prstGeom>
          </p:spPr>
        </p:pic>
        <p:pic>
          <p:nvPicPr>
            <p:cNvPr id="8" name="Grafik 7" descr="Gammel kvinde med hvidt hår">
              <a:extLst>
                <a:ext uri="{FF2B5EF4-FFF2-40B4-BE49-F238E27FC236}">
                  <a16:creationId xmlns:a16="http://schemas.microsoft.com/office/drawing/2014/main" id="{C1671294-1C0C-A991-7723-44E75017987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501217" y="1526358"/>
              <a:ext cx="1333500" cy="4391025"/>
            </a:xfrm>
            <a:prstGeom prst="rect">
              <a:avLst/>
            </a:prstGeom>
          </p:spPr>
        </p:pic>
        <p:pic>
          <p:nvPicPr>
            <p:cNvPr id="9" name="Grafik 8" descr="Kvinde, der bruger sukkerrør">
              <a:extLst>
                <a:ext uri="{FF2B5EF4-FFF2-40B4-BE49-F238E27FC236}">
                  <a16:creationId xmlns:a16="http://schemas.microsoft.com/office/drawing/2014/main" id="{A64B1256-861A-0363-BFA3-75D8CBDDAE1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367653" y="1373960"/>
              <a:ext cx="1333500" cy="4486275"/>
            </a:xfrm>
            <a:prstGeom prst="rect">
              <a:avLst/>
            </a:prstGeom>
          </p:spPr>
        </p:pic>
      </p:grpSp>
      <p:pic>
        <p:nvPicPr>
          <p:cNvPr id="14" name="Billede 13" descr="Et billede, der indeholder cirkel, Grafik&#10;&#10;Automatisk genereret beskrivelse">
            <a:extLst>
              <a:ext uri="{FF2B5EF4-FFF2-40B4-BE49-F238E27FC236}">
                <a16:creationId xmlns:a16="http://schemas.microsoft.com/office/drawing/2014/main" id="{E2D23F0B-F374-FDA8-935A-6A0D0FB5CC6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282698" y="2474558"/>
            <a:ext cx="205186" cy="192646"/>
          </a:xfrm>
          <a:prstGeom prst="rect">
            <a:avLst/>
          </a:prstGeom>
        </p:spPr>
      </p:pic>
      <p:pic>
        <p:nvPicPr>
          <p:cNvPr id="16" name="Billede 15" descr="Et billede, der indeholder cirkel, Grafik&#10;&#10;Automatisk genereret beskrivelse">
            <a:extLst>
              <a:ext uri="{FF2B5EF4-FFF2-40B4-BE49-F238E27FC236}">
                <a16:creationId xmlns:a16="http://schemas.microsoft.com/office/drawing/2014/main" id="{34D379C0-DBC0-80B0-A71C-52509656D57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2260399" y="2667204"/>
            <a:ext cx="205186" cy="192646"/>
          </a:xfrm>
          <a:prstGeom prst="rect">
            <a:avLst/>
          </a:prstGeom>
        </p:spPr>
      </p:pic>
      <p:pic>
        <p:nvPicPr>
          <p:cNvPr id="18" name="Billede 17" descr="Et billede, der indeholder cirkel, Grafik&#10;&#10;Automatisk genereret beskrivelse">
            <a:extLst>
              <a:ext uri="{FF2B5EF4-FFF2-40B4-BE49-F238E27FC236}">
                <a16:creationId xmlns:a16="http://schemas.microsoft.com/office/drawing/2014/main" id="{FDBD5B77-2129-62F5-1B6F-3283D940967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2955616" y="2281912"/>
            <a:ext cx="205186" cy="192646"/>
          </a:xfrm>
          <a:prstGeom prst="rect">
            <a:avLst/>
          </a:prstGeom>
        </p:spPr>
      </p:pic>
      <p:pic>
        <p:nvPicPr>
          <p:cNvPr id="20" name="Billede 19" descr="Et billede, der indeholder cirkel, Grafik&#10;&#10;Automatisk genereret beskrivelse">
            <a:extLst>
              <a:ext uri="{FF2B5EF4-FFF2-40B4-BE49-F238E27FC236}">
                <a16:creationId xmlns:a16="http://schemas.microsoft.com/office/drawing/2014/main" id="{586F24BB-6AF1-D375-F59E-070BAE01282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4150663" y="2281912"/>
            <a:ext cx="205186" cy="19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7697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>
            <a:extLst>
              <a:ext uri="{FF2B5EF4-FFF2-40B4-BE49-F238E27FC236}">
                <a16:creationId xmlns:a16="http://schemas.microsoft.com/office/drawing/2014/main" id="{DB66DCCC-28DC-2461-B8C8-ADA649CFA1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4338" y="1384004"/>
            <a:ext cx="7271745" cy="4479925"/>
          </a:xfrm>
        </p:spPr>
        <p:txBody>
          <a:bodyPr vert="horz" lIns="0" tIns="0" rIns="0" bIns="0" rtlCol="0" anchor="t">
            <a:noAutofit/>
          </a:bodyPr>
          <a:lstStyle/>
          <a:p>
            <a:pPr>
              <a:spcAft>
                <a:spcPts val="1800"/>
              </a:spcAft>
            </a:pPr>
            <a:r>
              <a:rPr lang="da-DK" sz="1800" dirty="0">
                <a:latin typeface="IBM Plex Sans"/>
              </a:rPr>
              <a:t>Ring til os, når </a:t>
            </a:r>
            <a:r>
              <a:rPr lang="da-DK" sz="1800" b="1" dirty="0">
                <a:latin typeface="IBM Plex Sans"/>
              </a:rPr>
              <a:t>døden er nært forestående </a:t>
            </a:r>
            <a:r>
              <a:rPr lang="da-DK" sz="1800" dirty="0">
                <a:latin typeface="IBM Plex Sans"/>
              </a:rPr>
              <a:t>- dvs. I forventer at personen kun har få dage tilbage at leve, fx hvis der er bestilt tryghedspakke eller lignede.</a:t>
            </a:r>
            <a:endParaRPr lang="da-DK" sz="1800" dirty="0"/>
          </a:p>
          <a:p>
            <a:pPr>
              <a:spcAft>
                <a:spcPts val="1800"/>
              </a:spcAft>
            </a:pPr>
            <a:r>
              <a:rPr lang="da-DK" sz="1800" dirty="0">
                <a:latin typeface="IBM Plex Sans"/>
              </a:rPr>
              <a:t>Hvis I er i tvivl, så </a:t>
            </a:r>
            <a:r>
              <a:rPr lang="da-DK" sz="1800" b="1" dirty="0">
                <a:latin typeface="IBM Plex Sans"/>
              </a:rPr>
              <a:t>ring hellere for tidligt end for sent</a:t>
            </a:r>
            <a:r>
              <a:rPr lang="da-DK" sz="1800" dirty="0">
                <a:latin typeface="IBM Plex Sans"/>
              </a:rPr>
              <a:t> og tal med os - så kan vi sammen drøfte hvornår vi kan træde til.  Hvis vi er blevet tilkaldt "for tidligt", sættes vågeforløbet blot på pause og kan genoptages når døden er tættere på. </a:t>
            </a:r>
            <a:endParaRPr lang="da-DK" sz="1800" dirty="0"/>
          </a:p>
          <a:p>
            <a:pPr>
              <a:spcAft>
                <a:spcPts val="1800"/>
              </a:spcAft>
            </a:pPr>
            <a:r>
              <a:rPr lang="da-DK" sz="1800" b="1" dirty="0">
                <a:latin typeface="IBM Plex Sans"/>
              </a:rPr>
              <a:t>Informer om den døende</a:t>
            </a:r>
            <a:r>
              <a:rPr lang="da-DK" sz="1800" dirty="0">
                <a:latin typeface="IBM Plex Sans"/>
              </a:rPr>
              <a:t>: hvem den døende er og eventuelle særlige hensyn og hvor og hvornår der er brug for en våger. </a:t>
            </a:r>
            <a:endParaRPr lang="da-DK" sz="1800" dirty="0"/>
          </a:p>
          <a:p>
            <a:pPr>
              <a:spcAft>
                <a:spcPts val="1800"/>
              </a:spcAft>
            </a:pPr>
            <a:r>
              <a:rPr lang="da-DK" sz="1800" b="1" dirty="0">
                <a:latin typeface="IBM Plex Sans"/>
              </a:rPr>
              <a:t>Informer om jeres vagthavende</a:t>
            </a:r>
            <a:r>
              <a:rPr lang="da-DK" sz="1800" dirty="0">
                <a:latin typeface="IBM Plex Sans"/>
              </a:rPr>
              <a:t>: navn og telefonnummer. </a:t>
            </a:r>
          </a:p>
          <a:p>
            <a:pPr>
              <a:spcAft>
                <a:spcPts val="1800"/>
              </a:spcAft>
            </a:pPr>
            <a:r>
              <a:rPr lang="da-DK" sz="1800" b="1" dirty="0">
                <a:latin typeface="IBM Plex Sans"/>
              </a:rPr>
              <a:t>Den døende og eventuelle pårørende skal være informeret </a:t>
            </a:r>
            <a:r>
              <a:rPr lang="da-DK" sz="1800" dirty="0">
                <a:latin typeface="IBM Plex Sans"/>
              </a:rPr>
              <a:t>om</a:t>
            </a:r>
            <a:r>
              <a:rPr lang="da-DK" sz="1800" b="1" dirty="0">
                <a:latin typeface="IBM Plex Sans"/>
              </a:rPr>
              <a:t> </a:t>
            </a:r>
            <a:r>
              <a:rPr lang="da-DK" sz="1800" dirty="0">
                <a:latin typeface="IBM Plex Sans"/>
              </a:rPr>
              <a:t>at vågetjenesten kommer.</a:t>
            </a:r>
          </a:p>
          <a:p>
            <a:endParaRPr lang="da-DK" dirty="0"/>
          </a:p>
          <a:p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41A1FDF4-E2EB-57B4-8284-534EE160C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DC91F-28B5-4ED4-980F-F7980C0A9ECB}" type="datetime1">
              <a:rPr lang="da-DK" smtClean="0"/>
              <a:t>17-10-2025</a:t>
            </a:fld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19B1CAD6-C717-F6BA-7A41-BC88FFB7E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862F4-759C-4937-98C7-CDEB1EE77131}" type="slidenum">
              <a:rPr lang="da-DK" smtClean="0"/>
              <a:pPr/>
              <a:t>6</a:t>
            </a:fld>
            <a:endParaRPr lang="da-DK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722B95FD-AA3A-608C-58EB-E270B448E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Når der er brug for vågetjenesten</a:t>
            </a:r>
          </a:p>
        </p:txBody>
      </p:sp>
      <p:pic>
        <p:nvPicPr>
          <p:cNvPr id="9" name="Grafik 8" descr="Rygsæk med massiv udfyldning">
            <a:extLst>
              <a:ext uri="{FF2B5EF4-FFF2-40B4-BE49-F238E27FC236}">
                <a16:creationId xmlns:a16="http://schemas.microsoft.com/office/drawing/2014/main" id="{24B921CA-3EDE-25C3-DE05-A32FC357C5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86083" y="1384004"/>
            <a:ext cx="4089991" cy="4089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1299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E0CC08-6EFB-5C34-2A70-1CE8A2E734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>
            <a:extLst>
              <a:ext uri="{FF2B5EF4-FFF2-40B4-BE49-F238E27FC236}">
                <a16:creationId xmlns:a16="http://schemas.microsoft.com/office/drawing/2014/main" id="{0DB50138-5B45-F7AC-B830-DCD703A382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4337" y="1258888"/>
            <a:ext cx="7551103" cy="4479925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da-DK" sz="2000" b="1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err="1">
                <a:latin typeface="IBM Plex Sans"/>
              </a:rPr>
              <a:t>Vågeren</a:t>
            </a:r>
            <a:r>
              <a:rPr lang="da-DK" sz="2000">
                <a:latin typeface="IBM Plex Sans"/>
              </a:rPr>
              <a:t> bærer som sagt </a:t>
            </a:r>
            <a:r>
              <a:rPr lang="da-DK" sz="2000" err="1">
                <a:latin typeface="IBM Plex Sans"/>
              </a:rPr>
              <a:t>ID-kort</a:t>
            </a:r>
            <a:r>
              <a:rPr lang="da-DK" sz="2000">
                <a:latin typeface="IBM Plex Sans"/>
              </a:rPr>
              <a:t> og er tilstede på den døendes præmisser - og er neutral i handling og holdning. </a:t>
            </a:r>
          </a:p>
          <a:p>
            <a:endParaRPr lang="da-DK" sz="2000">
              <a:latin typeface="IBM Plex Sans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err="1">
                <a:latin typeface="IBM Plex Sans"/>
              </a:rPr>
              <a:t>Vågeren</a:t>
            </a:r>
            <a:r>
              <a:rPr lang="da-DK" sz="2000">
                <a:latin typeface="IBM Plex Sans"/>
              </a:rPr>
              <a:t> holder måske i hånd med den døende, taler beroligende og ellers blot "tilstede".</a:t>
            </a:r>
          </a:p>
          <a:p>
            <a:r>
              <a:rPr lang="da-DK" sz="2000">
                <a:latin typeface="IBM Plex Sans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>
                <a:latin typeface="IBM Plex Sans"/>
              </a:rPr>
              <a:t>Som plejepersonale skal I "gøre som I plejer"  og vi kan gå ud af lokalet når I skal udføre plejeopgaver.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000">
              <a:latin typeface="IBM Plex Sans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err="1">
                <a:latin typeface="IBM Plex Sans"/>
              </a:rPr>
              <a:t>Vågetjenestens</a:t>
            </a:r>
            <a:r>
              <a:rPr lang="da-DK" sz="2000">
                <a:latin typeface="IBM Plex Sans"/>
              </a:rPr>
              <a:t> telefonpasser er tilgængelig, så vagtplanen kan udvides ved behov.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000">
              <a:latin typeface="IBM Plex Sans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000"/>
          </a:p>
          <a:p>
            <a:endParaRPr lang="da-DK" sz="2000" b="1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4F5AF9ED-E0E6-5D12-0A4F-9821C608B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DC91F-28B5-4ED4-980F-F7980C0A9ECB}" type="datetime1">
              <a:rPr lang="da-DK" smtClean="0"/>
              <a:t>17-10-2025</a:t>
            </a:fld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66B6657-C3CE-4AFF-9DCF-4C64DC2EC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862F4-759C-4937-98C7-CDEB1EE77131}" type="slidenum">
              <a:rPr lang="da-DK" smtClean="0"/>
              <a:pPr/>
              <a:t>7</a:t>
            </a:fld>
            <a:endParaRPr lang="da-DK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10991514-67C7-681C-F605-7AAA972CC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Når vi kommer for at våge</a:t>
            </a:r>
          </a:p>
        </p:txBody>
      </p:sp>
      <p:pic>
        <p:nvPicPr>
          <p:cNvPr id="10" name="Billede 9" descr="Et billede, der indeholder person, finger, negl/søm/nål, åre&#10;&#10;Indhold genereret af kunstig intelligens kan være forkert.">
            <a:extLst>
              <a:ext uri="{FF2B5EF4-FFF2-40B4-BE49-F238E27FC236}">
                <a16:creationId xmlns:a16="http://schemas.microsoft.com/office/drawing/2014/main" id="{8BF76C12-F4BF-6D3C-0E04-D425301BFE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817" r="14076"/>
          <a:stretch/>
        </p:blipFill>
        <p:spPr>
          <a:xfrm>
            <a:off x="8306823" y="1784350"/>
            <a:ext cx="3400425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2042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D17E34-2A70-B355-D064-45CDB95BE2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>
            <a:extLst>
              <a:ext uri="{FF2B5EF4-FFF2-40B4-BE49-F238E27FC236}">
                <a16:creationId xmlns:a16="http://schemas.microsoft.com/office/drawing/2014/main" id="{74DBF2A8-7A3F-8821-B92B-20FF2BC9DF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4337" y="1258888"/>
            <a:ext cx="7551103" cy="4479925"/>
          </a:xfrm>
        </p:spPr>
        <p:txBody>
          <a:bodyPr vert="horz" lIns="0" tIns="0" rIns="0" bIns="0" rtlCol="0" anchor="t">
            <a:noAutofit/>
          </a:bodyPr>
          <a:lstStyle/>
          <a:p>
            <a:endParaRPr lang="da-DK" sz="2000" b="1" dirty="0">
              <a:latin typeface="IBM Plex Sans"/>
            </a:endParaRPr>
          </a:p>
          <a:p>
            <a:r>
              <a:rPr lang="da-DK" sz="2000" dirty="0" err="1">
                <a:latin typeface="IBM Plex Sans"/>
              </a:rPr>
              <a:t>Vågetjenestens</a:t>
            </a:r>
            <a:r>
              <a:rPr lang="da-DK" sz="2000" dirty="0">
                <a:latin typeface="IBM Plex Sans"/>
              </a:rPr>
              <a:t> arbejde slutter når der ikke længere er et behov, fx:</a:t>
            </a:r>
          </a:p>
          <a:p>
            <a:pPr marL="342900" indent="-342900">
              <a:buFontTx/>
              <a:buChar char="-"/>
            </a:pPr>
            <a:r>
              <a:rPr lang="da-DK" sz="2000" dirty="0">
                <a:latin typeface="IBM Plex Sans"/>
              </a:rPr>
              <a:t>Når eventuelle pårørende tager over</a:t>
            </a:r>
          </a:p>
          <a:p>
            <a:pPr marL="342900" indent="-342900">
              <a:buFontTx/>
              <a:buChar char="-"/>
            </a:pPr>
            <a:r>
              <a:rPr lang="da-DK" sz="2000" dirty="0">
                <a:latin typeface="IBM Plex Sans"/>
              </a:rPr>
              <a:t>Hvis personen afgår ved døden</a:t>
            </a:r>
          </a:p>
          <a:p>
            <a:pPr marL="342900" indent="-342900">
              <a:buFontTx/>
              <a:buChar char="-"/>
            </a:pPr>
            <a:r>
              <a:rPr lang="da-DK" sz="2000" dirty="0">
                <a:latin typeface="IBM Plex Sans"/>
              </a:rPr>
              <a:t>Eller der af andre årsager ikke længere er behov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000" dirty="0">
              <a:latin typeface="IBM Plex Sans"/>
            </a:endParaRPr>
          </a:p>
          <a:p>
            <a:r>
              <a:rPr lang="da-DK" sz="2000" dirty="0">
                <a:latin typeface="IBM Plex Sans"/>
              </a:rPr>
              <a:t>Hvis personen afgår ved døden mens vi våger:</a:t>
            </a:r>
          </a:p>
          <a:p>
            <a:endParaRPr lang="da-DK" sz="2000" dirty="0">
              <a:latin typeface="IBM Plex Sans"/>
            </a:endParaRPr>
          </a:p>
          <a:p>
            <a:pPr marL="342900" indent="-342900">
              <a:buFontTx/>
              <a:buChar char="-"/>
            </a:pPr>
            <a:r>
              <a:rPr lang="da-DK" sz="2000" dirty="0">
                <a:latin typeface="IBM Plex Sans"/>
              </a:rPr>
              <a:t>Kontakter vi personalet, der tager over derfra</a:t>
            </a:r>
          </a:p>
          <a:p>
            <a:pPr marL="342900" indent="-342900">
              <a:buFontTx/>
              <a:buChar char="-"/>
            </a:pPr>
            <a:r>
              <a:rPr lang="da-DK" sz="2000" dirty="0">
                <a:latin typeface="IBM Plex Sans"/>
              </a:rPr>
              <a:t>Det er som udgangspunkt </a:t>
            </a:r>
            <a:r>
              <a:rPr lang="da-DK" sz="2000" i="1" dirty="0">
                <a:latin typeface="IBM Plex Sans"/>
              </a:rPr>
              <a:t>ikke</a:t>
            </a:r>
            <a:r>
              <a:rPr lang="da-DK" sz="2000" dirty="0">
                <a:latin typeface="IBM Plex Sans"/>
              </a:rPr>
              <a:t> os, der kontakter de pårørende</a:t>
            </a:r>
          </a:p>
          <a:p>
            <a:pPr marL="342900" indent="-342900">
              <a:buFontTx/>
              <a:buChar char="-"/>
            </a:pPr>
            <a:r>
              <a:rPr lang="da-DK" sz="2000" dirty="0" err="1">
                <a:latin typeface="IBM Plex Sans"/>
              </a:rPr>
              <a:t>Vågeren</a:t>
            </a:r>
            <a:r>
              <a:rPr lang="da-DK" sz="2000" dirty="0">
                <a:latin typeface="IBM Plex Sans"/>
              </a:rPr>
              <a:t> sørger for at give besked til vågetjenesten og aflyse de  næste vågevagter</a:t>
            </a:r>
          </a:p>
          <a:p>
            <a:endParaRPr lang="da-DK" sz="2000" dirty="0">
              <a:latin typeface="IBM Plex Sans"/>
            </a:endParaRP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16E6CF3-537E-D5E2-B536-A8BBD5903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DC91F-28B5-4ED4-980F-F7980C0A9ECB}" type="datetime1">
              <a:rPr lang="da-DK" smtClean="0"/>
              <a:t>17-10-2025</a:t>
            </a:fld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2984598-817F-77D4-09E2-E805B4ADF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862F4-759C-4937-98C7-CDEB1EE77131}" type="slidenum">
              <a:rPr lang="da-DK" smtClean="0"/>
              <a:pPr/>
              <a:t>8</a:t>
            </a:fld>
            <a:endParaRPr lang="da-DK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1B992F5A-28FE-20A7-874C-9398F451E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Efter en </a:t>
            </a:r>
            <a:r>
              <a:rPr lang="da-DK" err="1"/>
              <a:t>vågning</a:t>
            </a:r>
            <a:endParaRPr lang="da-DK"/>
          </a:p>
        </p:txBody>
      </p:sp>
      <p:pic>
        <p:nvPicPr>
          <p:cNvPr id="10" name="Billede 9" descr="Et billede, der indeholder person, finger, negl/søm/nål, åre&#10;&#10;Indhold genereret af kunstig intelligens kan være forkert.">
            <a:extLst>
              <a:ext uri="{FF2B5EF4-FFF2-40B4-BE49-F238E27FC236}">
                <a16:creationId xmlns:a16="http://schemas.microsoft.com/office/drawing/2014/main" id="{2F3520F5-FBFD-36A5-B831-5EF620208DA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817" r="14076"/>
          <a:stretch/>
        </p:blipFill>
        <p:spPr>
          <a:xfrm>
            <a:off x="8375649" y="1714500"/>
            <a:ext cx="3400425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4448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BF49B5-F742-67E5-BF0F-9A351BD53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131" y="419100"/>
            <a:ext cx="11361737" cy="839788"/>
          </a:xfrm>
        </p:spPr>
        <p:txBody>
          <a:bodyPr/>
          <a:lstStyle/>
          <a:p>
            <a:r>
              <a:rPr lang="da-DK" dirty="0"/>
              <a:t>Sådan kan I kontakte vågetjenesten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6A583AEA-0AC0-D996-986A-4CA535BEE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B3EAC-3A76-4181-995E-58DC54239F30}" type="datetime1">
              <a:rPr lang="da-DK" smtClean="0"/>
              <a:t>17-10-2025</a:t>
            </a:fld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A228F403-2828-7DBF-E11D-9131DD768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862F4-759C-4937-98C7-CDEB1EE77131}" type="slidenum">
              <a:rPr lang="da-DK" smtClean="0"/>
              <a:pPr/>
              <a:t>9</a:t>
            </a:fld>
            <a:endParaRPr lang="da-DK"/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6784B06B-B726-EE1F-ACD9-0147719B9E0E}"/>
              </a:ext>
            </a:extLst>
          </p:cNvPr>
          <p:cNvSpPr txBox="1"/>
          <p:nvPr/>
        </p:nvSpPr>
        <p:spPr>
          <a:xfrm>
            <a:off x="415131" y="1708698"/>
            <a:ext cx="5348778" cy="200891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342900" indent="-342900" algn="l">
              <a:buFont typeface="Arial"/>
              <a:buChar char="•"/>
            </a:pPr>
            <a:endParaRPr lang="da-DK" sz="2400" dirty="0">
              <a:solidFill>
                <a:schemeClr val="tx2"/>
              </a:solidFill>
            </a:endParaRPr>
          </a:p>
          <a:p>
            <a:pPr marL="342900" indent="-342900" algn="l">
              <a:buFont typeface="Arial"/>
              <a:buChar char="•"/>
            </a:pPr>
            <a:r>
              <a:rPr lang="da-DK" sz="2400" dirty="0">
                <a:solidFill>
                  <a:schemeClr val="tx2"/>
                </a:solidFill>
              </a:rPr>
              <a:t>Hvem må ringe?</a:t>
            </a:r>
          </a:p>
          <a:p>
            <a:pPr marL="342900" indent="-342900" algn="l">
              <a:buFont typeface="Arial"/>
              <a:buChar char="•"/>
            </a:pPr>
            <a:endParaRPr lang="da-DK" sz="2400" dirty="0">
              <a:solidFill>
                <a:schemeClr val="tx2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da-DK" sz="2400" dirty="0">
                <a:solidFill>
                  <a:schemeClr val="tx2"/>
                </a:solidFill>
              </a:rPr>
              <a:t>Hvornår kan vi kontaktes – evt. telefontid?</a:t>
            </a:r>
            <a:endParaRPr lang="da-DK" dirty="0">
              <a:solidFill>
                <a:schemeClr val="tx2"/>
              </a:solidFill>
            </a:endParaRPr>
          </a:p>
          <a:p>
            <a:pPr marL="342900" indent="-342900" algn="l">
              <a:buFont typeface="Arial"/>
              <a:buChar char="•"/>
            </a:pPr>
            <a:endParaRPr lang="da-DK" sz="2400" dirty="0">
              <a:solidFill>
                <a:schemeClr val="tx2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da-DK" sz="2400" dirty="0">
                <a:solidFill>
                  <a:schemeClr val="tx2"/>
                </a:solidFill>
              </a:rPr>
              <a:t>Vores kontaktoplysninger, herunder telefonnummer</a:t>
            </a:r>
            <a:endParaRPr lang="da-DK" dirty="0">
              <a:solidFill>
                <a:schemeClr val="tx2"/>
              </a:solidFill>
            </a:endParaRPr>
          </a:p>
          <a:p>
            <a:pPr algn="l"/>
            <a:endParaRPr lang="da-DK" sz="2400" b="1" dirty="0">
              <a:solidFill>
                <a:schemeClr val="tx2"/>
              </a:solidFill>
            </a:endParaRPr>
          </a:p>
          <a:p>
            <a:pPr algn="l"/>
            <a:endParaRPr lang="da-DK" sz="2400" b="1" dirty="0">
              <a:solidFill>
                <a:schemeClr val="tx2"/>
              </a:solidFill>
            </a:endParaRPr>
          </a:p>
          <a:p>
            <a:pPr algn="l"/>
            <a:endParaRPr lang="da-DK" sz="2400" b="1" dirty="0">
              <a:solidFill>
                <a:schemeClr val="tx2"/>
              </a:solidFill>
            </a:endParaRPr>
          </a:p>
          <a:p>
            <a:pPr algn="l"/>
            <a:endParaRPr lang="da-DK" sz="2400" dirty="0">
              <a:solidFill>
                <a:schemeClr val="tx2"/>
              </a:solidFill>
              <a:highlight>
                <a:srgbClr val="FFFF00"/>
              </a:highlight>
            </a:endParaRPr>
          </a:p>
        </p:txBody>
      </p:sp>
      <p:pic>
        <p:nvPicPr>
          <p:cNvPr id="7" name="Billede 6" descr="Et billede, der indeholder tøj, person, Ansigt, indendørs&#10;&#10;AI-genereret indhold kan være ukorrekt.">
            <a:extLst>
              <a:ext uri="{FF2B5EF4-FFF2-40B4-BE49-F238E27FC236}">
                <a16:creationId xmlns:a16="http://schemas.microsoft.com/office/drawing/2014/main" id="{0BBB8EE1-24D2-88B3-1821-B91E92CC97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662" t="221" r="9749" b="70"/>
          <a:stretch>
            <a:fillRect/>
          </a:stretch>
        </p:blipFill>
        <p:spPr>
          <a:xfrm>
            <a:off x="6090227" y="1258454"/>
            <a:ext cx="5449060" cy="4513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64787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heme/theme1.xml><?xml version="1.0" encoding="utf-8"?>
<a:theme xmlns:a="http://schemas.openxmlformats.org/drawingml/2006/main" name="Office-tema">
  <a:themeElements>
    <a:clrScheme name="Brugerdefineret 17">
      <a:dk1>
        <a:srgbClr val="000000"/>
      </a:dk1>
      <a:lt1>
        <a:srgbClr val="FFFFFF"/>
      </a:lt1>
      <a:dk2>
        <a:srgbClr val="192B37"/>
      </a:dk2>
      <a:lt2>
        <a:srgbClr val="DEE2E4"/>
      </a:lt2>
      <a:accent1>
        <a:srgbClr val="52575B"/>
      </a:accent1>
      <a:accent2>
        <a:srgbClr val="3A8182"/>
      </a:accent2>
      <a:accent3>
        <a:srgbClr val="E0B362"/>
      </a:accent3>
      <a:accent4>
        <a:srgbClr val="9DB4C7"/>
      </a:accent4>
      <a:accent5>
        <a:srgbClr val="BB575D"/>
      </a:accent5>
      <a:accent6>
        <a:srgbClr val="E4C6BA"/>
      </a:accent6>
      <a:hlink>
        <a:srgbClr val="AB2026"/>
      </a:hlink>
      <a:folHlink>
        <a:srgbClr val="B2B2B2"/>
      </a:folHlink>
    </a:clrScheme>
    <a:fontScheme name="Custom 29">
      <a:majorFont>
        <a:latin typeface="IBM Plex Sans"/>
        <a:ea typeface=""/>
        <a:cs typeface=""/>
      </a:majorFont>
      <a:minorFont>
        <a:latin typeface="IBM Plex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DEE2E4"/>
        </a:solidFill>
        <a:ln>
          <a:noFill/>
        </a:ln>
      </a:spPr>
      <a:bodyPr rtlCol="0" anchor="ctr"/>
      <a:lstStyle>
        <a:defPPr algn="ctr">
          <a:defRPr sz="1600" dirty="0" err="1" smtClean="0">
            <a:solidFill>
              <a:schemeClr val="tx2"/>
            </a:solidFill>
          </a:defRPr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rgbClr val="A4B2BA"/>
          </a:solidFill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defRPr sz="1600" dirty="0" err="1" smtClean="0">
            <a:solidFill>
              <a:schemeClr val="tx2"/>
            </a:solidFill>
          </a:defRPr>
        </a:defPPr>
      </a:lstStyle>
    </a:txDef>
  </a:objectDefaults>
  <a:extraClrSchemeLst/>
  <a:custClrLst>
    <a:custClr name="Logo">
      <a:srgbClr val="AB2026"/>
    </a:custClr>
    <a:custClr name="BAggrund">
      <a:srgbClr val="192B37"/>
    </a:custClr>
    <a:custClr name="BLANK">
      <a:srgbClr val="FFFFFF"/>
    </a:custClr>
    <a:custClr name="Turkis">
      <a:srgbClr val="235656"/>
    </a:custClr>
    <a:custClr name="Brun">
      <a:srgbClr val="A36A24"/>
    </a:custClr>
    <a:custClr name="Rosa">
      <a:srgbClr val="BB575D"/>
    </a:custClr>
    <a:custClr name="BLANK">
      <a:srgbClr val="FFFFFF"/>
    </a:custClr>
    <a:custClr name="Graa">
      <a:srgbClr val="52575B"/>
    </a:custClr>
    <a:custClr name="Mellem Graa">
      <a:srgbClr val="B2B2B2"/>
    </a:custClr>
    <a:custClr name="Lys Graa">
      <a:srgbClr val="D7D9DA"/>
    </a:custClr>
    <a:custClr name="Streg">
      <a:srgbClr val="A4B2BA"/>
    </a:custClr>
    <a:custClr name="Baggrund Lys">
      <a:srgbClr val="DEE2E4"/>
    </a:custClr>
    <a:custClr name="BLANK">
      <a:srgbClr val="FFFFFF"/>
    </a:custClr>
    <a:custClr name="Turkis Lys">
      <a:srgbClr val="3A8182"/>
    </a:custClr>
    <a:custClr name="Guld">
      <a:srgbClr val="E0B362"/>
    </a:custClr>
    <a:custClr name="Rosa Lys">
      <a:srgbClr val="CF8B8F"/>
    </a:custClr>
    <a:custClr name="BLANK">
      <a:srgbClr val="FFFFFF"/>
    </a:custClr>
    <a:custClr name="Action GO">
      <a:srgbClr val="4E9E6F"/>
    </a:custClr>
    <a:custClr name="Avtion Vent">
      <a:srgbClr val="EC8618"/>
    </a:custClr>
    <a:custClr name="Action Stop">
      <a:srgbClr val="B94335"/>
    </a:custClr>
  </a:custClrLst>
  <a:extLst>
    <a:ext uri="{05A4C25C-085E-4340-85A3-A5531E510DB2}">
      <thm15:themeFamily xmlns:thm15="http://schemas.microsoft.com/office/thememl/2012/main" name="AES_ppt-skabelon-2024" id="{344F7B3E-C0CF-47A3-9868-BF4F1E56F7F0}" vid="{72B37E83-1C1E-439D-A622-BA3A06557D0B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f93eb03-c48b-4e98-b996-f825cae73423">
      <Terms xmlns="http://schemas.microsoft.com/office/infopath/2007/PartnerControls"/>
    </lcf76f155ced4ddcb4097134ff3c332f>
    <TaxCatchAll xmlns="8ea558ba-b155-40f5-aeff-ac07dabcbd08" xsi:nil="true"/>
    <Statusp_x00e5_opgave xmlns="7f93eb03-c48b-4e98-b996-f825cae73423">Færdig</Statusp_x00e5_opgave>
    <Afsendt xmlns="7f93eb03-c48b-4e98-b996-f825cae73423" xsi:nil="true"/>
    <Printet xmlns="7f93eb03-c48b-4e98-b996-f825cae73423">false</Printet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38C596A3F90CA46B6798444F0AA5F9B" ma:contentTypeVersion="22" ma:contentTypeDescription="Create a new document." ma:contentTypeScope="" ma:versionID="6a38edd8606da642c7fd31a0097938c7">
  <xsd:schema xmlns:xsd="http://www.w3.org/2001/XMLSchema" xmlns:xs="http://www.w3.org/2001/XMLSchema" xmlns:p="http://schemas.microsoft.com/office/2006/metadata/properties" xmlns:ns2="7f93eb03-c48b-4e98-b996-f825cae73423" xmlns:ns3="8ea558ba-b155-40f5-aeff-ac07dabcbd08" targetNamespace="http://schemas.microsoft.com/office/2006/metadata/properties" ma:root="true" ma:fieldsID="bf81825e237ae28df67766982538dd05" ns2:_="" ns3:_="">
    <xsd:import namespace="7f93eb03-c48b-4e98-b996-f825cae73423"/>
    <xsd:import namespace="8ea558ba-b155-40f5-aeff-ac07dabcbd08"/>
    <xsd:element name="properties">
      <xsd:complexType>
        <xsd:sequence>
          <xsd:element name="documentManagement">
            <xsd:complexType>
              <xsd:all>
                <xsd:element ref="ns2:Statusp_x00e5_opgave"/>
                <xsd:element ref="ns2:Printet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BillingMetadata" minOccurs="0"/>
                <xsd:element ref="ns2:Afsend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f93eb03-c48b-4e98-b996-f825cae73423" elementFormDefault="qualified">
    <xsd:import namespace="http://schemas.microsoft.com/office/2006/documentManagement/types"/>
    <xsd:import namespace="http://schemas.microsoft.com/office/infopath/2007/PartnerControls"/>
    <xsd:element name="Statusp_x00e5_opgave" ma:index="1" ma:displayName="Status på opgave" ma:default="Færdig" ma:format="RadioButtons" ma:internalName="Statusp_x00e5_opgave" ma:readOnly="false">
      <xsd:simpleType>
        <xsd:union memberTypes="dms:Text">
          <xsd:simpleType>
            <xsd:restriction base="dms:Choice">
              <xsd:enumeration value="Færdig"/>
            </xsd:restriction>
          </xsd:simpleType>
        </xsd:union>
      </xsd:simpleType>
    </xsd:element>
    <xsd:element name="Printet" ma:index="2" nillable="true" ma:displayName="Printet" ma:default="0" ma:description="Ikke færdiggjort - find mail i fælles mailboks, lav label, print kort og send afsted - husk at tjekke om den frivillige er oprettet korrekt i BC" ma:format="Dropdown" ma:internalName="Printet" ma:readOnly="false">
      <xsd:simpleType>
        <xsd:restriction base="dms:Boolean"/>
      </xsd:simple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6" nillable="true" ma:displayName="Location" ma:hidden="true" ma:indexed="true" ma:internalName="MediaServiceLocatio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5991f354-4b5f-47f6-9ac2-88b5116a3f3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hidden="true" ma:internalName="MediaServiceOCR" ma:readOnly="true">
      <xsd:simpleType>
        <xsd:restriction base="dms:Note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  <xsd:element name="Afsendt" ma:index="24" nillable="true" ma:displayName="Afsendt" ma:format="DateOnly" ma:indexed="true" ma:internalName="Afsendt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a558ba-b155-40f5-aeff-ac07dabcbd08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277f0a89-2c03-4fb3-98cf-93ea383e1ba5}" ma:internalName="TaxCatchAll" ma:readOnly="false" ma:showField="CatchAllData" ma:web="8ea558ba-b155-40f5-aeff-ac07dabcbd0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A3083A4-C65A-41AD-8D65-AFDF142F1CED}">
  <ds:schemaRefs>
    <ds:schemaRef ds:uri="7f93eb03-c48b-4e98-b996-f825cae73423"/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8ea558ba-b155-40f5-aeff-ac07dabcbd08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BFC4030A-4243-4964-90DD-BCB1B85D409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80916F5-3A3B-4592-9A96-47D540891DF4}">
  <ds:schemaRefs>
    <ds:schemaRef ds:uri="7f93eb03-c48b-4e98-b996-f825cae73423"/>
    <ds:schemaRef ds:uri="8ea558ba-b155-40f5-aeff-ac07dabcbd0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AES_ppt-skabelon-2024</Template>
  <TotalTime>9</TotalTime>
  <Words>626</Words>
  <Application>Microsoft Office PowerPoint</Application>
  <PresentationFormat>Widescreen</PresentationFormat>
  <Paragraphs>104</Paragraphs>
  <Slides>12</Slides>
  <Notes>8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Slidetitler</vt:lpstr>
      </vt:variant>
      <vt:variant>
        <vt:i4>12</vt:i4>
      </vt:variant>
    </vt:vector>
  </HeadingPairs>
  <TitlesOfParts>
    <vt:vector size="13" baseType="lpstr">
      <vt:lpstr>Office-tema</vt:lpstr>
      <vt:lpstr>Vågetjenesten</vt:lpstr>
      <vt:lpstr>Vågetjenesten</vt:lpstr>
      <vt:lpstr>Vågetjenestens formål </vt:lpstr>
      <vt:lpstr>Vågetjenestens tilbud </vt:lpstr>
      <vt:lpstr>Vågerne i vores vågetjeneste </vt:lpstr>
      <vt:lpstr>Når der er brug for vågetjenesten</vt:lpstr>
      <vt:lpstr>Når vi kommer for at våge</vt:lpstr>
      <vt:lpstr>Efter en vågning</vt:lpstr>
      <vt:lpstr>Sådan kan I kontakte vågetjenesten</vt:lpstr>
      <vt:lpstr>Overblik over hele landets vågetjenester</vt:lpstr>
      <vt:lpstr>Spørgsmål? 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 være frivillig i vågetjenesten</dc:title>
  <dc:creator>Asta Rubæk Eidemak</dc:creator>
  <cp:lastModifiedBy>Mette Møller Kvisgaard</cp:lastModifiedBy>
  <cp:revision>76</cp:revision>
  <cp:lastPrinted>2025-01-30T12:13:16Z</cp:lastPrinted>
  <dcterms:created xsi:type="dcterms:W3CDTF">2024-10-17T07:25:32Z</dcterms:created>
  <dcterms:modified xsi:type="dcterms:W3CDTF">2025-10-17T10:50:32Z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2985337</vt:lpwstr>
  </property>
  <property fmtid="{D5CDD505-2E9C-101B-9397-08002B2CF9AE}" pid="3" name="NXPowerLiteSettings">
    <vt:lpwstr>F9000F7008E001</vt:lpwstr>
  </property>
  <property fmtid="{D5CDD505-2E9C-101B-9397-08002B2CF9AE}" pid="4" name="NXPowerLiteVersion">
    <vt:lpwstr>D10.0.1</vt:lpwstr>
  </property>
  <property fmtid="{D5CDD505-2E9C-101B-9397-08002B2CF9AE}" pid="5" name="ContentTypeId">
    <vt:lpwstr>0x010100138C596A3F90CA46B6798444F0AA5F9B</vt:lpwstr>
  </property>
  <property fmtid="{D5CDD505-2E9C-101B-9397-08002B2CF9AE}" pid="6" name="Order">
    <vt:lpwstr>99600.0000000000</vt:lpwstr>
  </property>
  <property fmtid="{D5CDD505-2E9C-101B-9397-08002B2CF9AE}" pid="7" name="MediaServiceImageTags">
    <vt:lpwstr/>
  </property>
</Properties>
</file>