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58" r:id="rId5"/>
    <p:sldId id="353" r:id="rId6"/>
    <p:sldId id="259" r:id="rId7"/>
    <p:sldId id="322" r:id="rId8"/>
    <p:sldId id="261" r:id="rId9"/>
    <p:sldId id="277" r:id="rId10"/>
    <p:sldId id="272" r:id="rId11"/>
    <p:sldId id="278" r:id="rId12"/>
    <p:sldId id="293" r:id="rId13"/>
    <p:sldId id="294" r:id="rId14"/>
    <p:sldId id="354" r:id="rId15"/>
    <p:sldId id="355" r:id="rId16"/>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8" autoAdjust="0"/>
    <p:restoredTop sz="92900" autoAdjust="0"/>
  </p:normalViewPr>
  <p:slideViewPr>
    <p:cSldViewPr snapToGrid="0">
      <p:cViewPr varScale="1">
        <p:scale>
          <a:sx n="114" d="100"/>
          <a:sy n="114" d="100"/>
        </p:scale>
        <p:origin x="41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DF72D4-4E7C-458E-A4E0-DB1D099A016C}"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US"/>
        </a:p>
      </dgm:t>
    </dgm:pt>
    <dgm:pt modelId="{C52F253D-2CCA-4313-AAEC-E73E9F70F4A6}">
      <dgm:prSet custT="1"/>
      <dgm:spPr/>
      <dgm:t>
        <a:bodyPr/>
        <a:lstStyle/>
        <a:p>
          <a:r>
            <a:rPr lang="da-DK" sz="4000" b="1" i="0"/>
            <a:t>Nærvær </a:t>
          </a:r>
          <a:endParaRPr lang="en-US" sz="4000" dirty="0"/>
        </a:p>
      </dgm:t>
    </dgm:pt>
    <dgm:pt modelId="{6108A5A4-A42D-4C8D-9B1D-0699B01037BF}" type="parTrans" cxnId="{9AE2780C-13E8-43D5-B508-9DD4D1885767}">
      <dgm:prSet/>
      <dgm:spPr/>
      <dgm:t>
        <a:bodyPr/>
        <a:lstStyle/>
        <a:p>
          <a:endParaRPr lang="en-US"/>
        </a:p>
      </dgm:t>
    </dgm:pt>
    <dgm:pt modelId="{D0145B5A-CA31-4009-9BE8-16054B5B0D18}" type="sibTrans" cxnId="{9AE2780C-13E8-43D5-B508-9DD4D1885767}">
      <dgm:prSet/>
      <dgm:spPr/>
      <dgm:t>
        <a:bodyPr/>
        <a:lstStyle/>
        <a:p>
          <a:endParaRPr lang="en-US"/>
        </a:p>
      </dgm:t>
    </dgm:pt>
    <dgm:pt modelId="{B1580CA5-6FE8-4076-8246-8D9401AC59CD}">
      <dgm:prSet custT="1"/>
      <dgm:spPr/>
      <dgm:t>
        <a:bodyPr/>
        <a:lstStyle/>
        <a:p>
          <a:r>
            <a:rPr lang="da-DK" sz="2200" b="0" i="0" dirty="0"/>
            <a:t>Vi har et dybfølt engagement i mennesker omkring os</a:t>
          </a:r>
          <a:br>
            <a:rPr lang="da-DK" sz="2200" b="0" i="0" dirty="0"/>
          </a:br>
          <a:endParaRPr lang="en-US" sz="2200" dirty="0"/>
        </a:p>
      </dgm:t>
    </dgm:pt>
    <dgm:pt modelId="{13FD712A-E956-4584-9D13-8E1956F0C019}" type="parTrans" cxnId="{91F68F04-6E7F-4E54-9800-F629133409BB}">
      <dgm:prSet/>
      <dgm:spPr/>
      <dgm:t>
        <a:bodyPr/>
        <a:lstStyle/>
        <a:p>
          <a:endParaRPr lang="en-US"/>
        </a:p>
      </dgm:t>
    </dgm:pt>
    <dgm:pt modelId="{7BE93D1C-ED77-467F-96C6-FE4770ABCF87}" type="sibTrans" cxnId="{91F68F04-6E7F-4E54-9800-F629133409BB}">
      <dgm:prSet/>
      <dgm:spPr/>
      <dgm:t>
        <a:bodyPr/>
        <a:lstStyle/>
        <a:p>
          <a:endParaRPr lang="en-US"/>
        </a:p>
      </dgm:t>
    </dgm:pt>
    <dgm:pt modelId="{56647535-F76F-416A-BFEC-220E6059D391}">
      <dgm:prSet custT="1"/>
      <dgm:spPr/>
      <dgm:t>
        <a:bodyPr/>
        <a:lstStyle/>
        <a:p>
          <a:r>
            <a:rPr lang="da-DK" sz="4000" b="1" i="0"/>
            <a:t>Indsigt</a:t>
          </a:r>
          <a:endParaRPr lang="en-US" sz="4000" dirty="0"/>
        </a:p>
      </dgm:t>
    </dgm:pt>
    <dgm:pt modelId="{6285BCC9-288E-4B35-9C5C-3DEB1181DD38}" type="parTrans" cxnId="{62816385-31D8-4757-957A-0F4AF5B4202C}">
      <dgm:prSet/>
      <dgm:spPr/>
      <dgm:t>
        <a:bodyPr/>
        <a:lstStyle/>
        <a:p>
          <a:endParaRPr lang="en-US"/>
        </a:p>
      </dgm:t>
    </dgm:pt>
    <dgm:pt modelId="{7D18A4BC-5619-4353-9F42-722D9F24A243}" type="sibTrans" cxnId="{62816385-31D8-4757-957A-0F4AF5B4202C}">
      <dgm:prSet/>
      <dgm:spPr/>
      <dgm:t>
        <a:bodyPr/>
        <a:lstStyle/>
        <a:p>
          <a:endParaRPr lang="en-US"/>
        </a:p>
      </dgm:t>
    </dgm:pt>
    <dgm:pt modelId="{37B06FBC-FC2F-46AC-B6B2-359129A57F80}">
      <dgm:prSet custT="1"/>
      <dgm:spPr/>
      <dgm:t>
        <a:bodyPr/>
        <a:lstStyle/>
        <a:p>
          <a:r>
            <a:rPr lang="da-DK" sz="2200" b="0" i="0"/>
            <a:t>Vi udvikler og formidler viden i samarbejde og dialog</a:t>
          </a:r>
          <a:br>
            <a:rPr lang="da-DK" sz="2200" b="0" i="0"/>
          </a:br>
          <a:endParaRPr lang="en-US" sz="2200"/>
        </a:p>
      </dgm:t>
    </dgm:pt>
    <dgm:pt modelId="{D115474B-378D-47B4-828C-ED1227E52C81}" type="parTrans" cxnId="{423E18B2-9A56-46E0-A7F6-EBA20D2A8747}">
      <dgm:prSet/>
      <dgm:spPr/>
      <dgm:t>
        <a:bodyPr/>
        <a:lstStyle/>
        <a:p>
          <a:endParaRPr lang="en-US"/>
        </a:p>
      </dgm:t>
    </dgm:pt>
    <dgm:pt modelId="{34B8499A-4748-45F2-B9A5-299918C24FE8}" type="sibTrans" cxnId="{423E18B2-9A56-46E0-A7F6-EBA20D2A8747}">
      <dgm:prSet/>
      <dgm:spPr/>
      <dgm:t>
        <a:bodyPr/>
        <a:lstStyle/>
        <a:p>
          <a:endParaRPr lang="en-US"/>
        </a:p>
      </dgm:t>
    </dgm:pt>
    <dgm:pt modelId="{27F3D3FC-D2C4-4206-94CD-E841F9CDF256}">
      <dgm:prSet custT="1"/>
      <dgm:spPr/>
      <dgm:t>
        <a:bodyPr/>
        <a:lstStyle/>
        <a:p>
          <a:r>
            <a:rPr lang="da-DK" sz="4000" b="1" i="0"/>
            <a:t>Handlekraft</a:t>
          </a:r>
          <a:endParaRPr lang="en-US" sz="4000" dirty="0"/>
        </a:p>
      </dgm:t>
    </dgm:pt>
    <dgm:pt modelId="{E3464479-F65E-48DD-B39F-6D36BC494E36}" type="parTrans" cxnId="{4C7A73F6-098F-462D-A1B9-856FAC3B131C}">
      <dgm:prSet/>
      <dgm:spPr/>
      <dgm:t>
        <a:bodyPr/>
        <a:lstStyle/>
        <a:p>
          <a:endParaRPr lang="en-US"/>
        </a:p>
      </dgm:t>
    </dgm:pt>
    <dgm:pt modelId="{8497D251-41A4-401E-821F-01A542EF7D93}" type="sibTrans" cxnId="{4C7A73F6-098F-462D-A1B9-856FAC3B131C}">
      <dgm:prSet/>
      <dgm:spPr/>
      <dgm:t>
        <a:bodyPr/>
        <a:lstStyle/>
        <a:p>
          <a:endParaRPr lang="en-US"/>
        </a:p>
      </dgm:t>
    </dgm:pt>
    <dgm:pt modelId="{377B0C39-DF52-4619-9E3C-CB92BCC509B0}">
      <dgm:prSet custT="1"/>
      <dgm:spPr/>
      <dgm:t>
        <a:bodyPr/>
        <a:lstStyle/>
        <a:p>
          <a:r>
            <a:rPr lang="da-DK" sz="2200" b="0" i="0"/>
            <a:t>Vi gør noget ved det, vi omsætter vores viden, </a:t>
          </a:r>
          <a:br>
            <a:rPr lang="da-DK" sz="2200" b="0" i="0"/>
          </a:br>
          <a:r>
            <a:rPr lang="da-DK" sz="2200" b="0" i="0"/>
            <a:t>vi bidrager og bruger vores indflydelse</a:t>
          </a:r>
          <a:endParaRPr lang="en-US" sz="2200"/>
        </a:p>
      </dgm:t>
    </dgm:pt>
    <dgm:pt modelId="{EFD98ADB-A57C-4D5B-A9D8-8BBB3ED77227}" type="parTrans" cxnId="{5A32F1C0-BCAE-42E5-B730-859D50F45507}">
      <dgm:prSet/>
      <dgm:spPr/>
      <dgm:t>
        <a:bodyPr/>
        <a:lstStyle/>
        <a:p>
          <a:endParaRPr lang="en-US"/>
        </a:p>
      </dgm:t>
    </dgm:pt>
    <dgm:pt modelId="{FB19D00D-00F6-4273-8D63-4E5F5502E8F1}" type="sibTrans" cxnId="{5A32F1C0-BCAE-42E5-B730-859D50F45507}">
      <dgm:prSet/>
      <dgm:spPr/>
      <dgm:t>
        <a:bodyPr/>
        <a:lstStyle/>
        <a:p>
          <a:endParaRPr lang="en-US"/>
        </a:p>
      </dgm:t>
    </dgm:pt>
    <dgm:pt modelId="{928D32C3-99DF-4308-BE77-BB46D715101E}" type="pres">
      <dgm:prSet presAssocID="{93DF72D4-4E7C-458E-A4E0-DB1D099A016C}" presName="Name0" presStyleCnt="0">
        <dgm:presLayoutVars>
          <dgm:dir/>
          <dgm:animLvl val="lvl"/>
          <dgm:resizeHandles val="exact"/>
        </dgm:presLayoutVars>
      </dgm:prSet>
      <dgm:spPr/>
    </dgm:pt>
    <dgm:pt modelId="{7BE96693-12E9-452A-B9F1-FBA952B405A2}" type="pres">
      <dgm:prSet presAssocID="{C52F253D-2CCA-4313-AAEC-E73E9F70F4A6}" presName="linNode" presStyleCnt="0"/>
      <dgm:spPr/>
    </dgm:pt>
    <dgm:pt modelId="{AD5A7D8D-04DE-4E8C-B45D-ABB760BF6308}" type="pres">
      <dgm:prSet presAssocID="{C52F253D-2CCA-4313-AAEC-E73E9F70F4A6}" presName="parentText" presStyleLbl="node1" presStyleIdx="0" presStyleCnt="3">
        <dgm:presLayoutVars>
          <dgm:chMax val="1"/>
          <dgm:bulletEnabled val="1"/>
        </dgm:presLayoutVars>
      </dgm:prSet>
      <dgm:spPr/>
    </dgm:pt>
    <dgm:pt modelId="{21AA8FF9-73B9-44B1-BA82-77187CDB1C1C}" type="pres">
      <dgm:prSet presAssocID="{C52F253D-2CCA-4313-AAEC-E73E9F70F4A6}" presName="descendantText" presStyleLbl="alignAccFollowNode1" presStyleIdx="0" presStyleCnt="3">
        <dgm:presLayoutVars>
          <dgm:bulletEnabled val="1"/>
        </dgm:presLayoutVars>
      </dgm:prSet>
      <dgm:spPr/>
    </dgm:pt>
    <dgm:pt modelId="{A7F71C52-77F1-4CCE-A703-75B53AC782F1}" type="pres">
      <dgm:prSet presAssocID="{D0145B5A-CA31-4009-9BE8-16054B5B0D18}" presName="sp" presStyleCnt="0"/>
      <dgm:spPr/>
    </dgm:pt>
    <dgm:pt modelId="{82A49249-74FA-4615-8083-09578A2C8D05}" type="pres">
      <dgm:prSet presAssocID="{56647535-F76F-416A-BFEC-220E6059D391}" presName="linNode" presStyleCnt="0"/>
      <dgm:spPr/>
    </dgm:pt>
    <dgm:pt modelId="{8C38951B-26AE-4B7D-B725-FBF23BBE4A4C}" type="pres">
      <dgm:prSet presAssocID="{56647535-F76F-416A-BFEC-220E6059D391}" presName="parentText" presStyleLbl="node1" presStyleIdx="1" presStyleCnt="3">
        <dgm:presLayoutVars>
          <dgm:chMax val="1"/>
          <dgm:bulletEnabled val="1"/>
        </dgm:presLayoutVars>
      </dgm:prSet>
      <dgm:spPr/>
    </dgm:pt>
    <dgm:pt modelId="{60AF1DC7-F488-4479-BD6D-DB3830CDF299}" type="pres">
      <dgm:prSet presAssocID="{56647535-F76F-416A-BFEC-220E6059D391}" presName="descendantText" presStyleLbl="alignAccFollowNode1" presStyleIdx="1" presStyleCnt="3">
        <dgm:presLayoutVars>
          <dgm:bulletEnabled val="1"/>
        </dgm:presLayoutVars>
      </dgm:prSet>
      <dgm:spPr/>
    </dgm:pt>
    <dgm:pt modelId="{1387153C-B057-4690-BD93-6AC5DE20AE56}" type="pres">
      <dgm:prSet presAssocID="{7D18A4BC-5619-4353-9F42-722D9F24A243}" presName="sp" presStyleCnt="0"/>
      <dgm:spPr/>
    </dgm:pt>
    <dgm:pt modelId="{D3C1FE21-DC76-49FB-BE9B-12A8E8034842}" type="pres">
      <dgm:prSet presAssocID="{27F3D3FC-D2C4-4206-94CD-E841F9CDF256}" presName="linNode" presStyleCnt="0"/>
      <dgm:spPr/>
    </dgm:pt>
    <dgm:pt modelId="{B61015DB-90DD-405D-9905-FE8F55C5D4C6}" type="pres">
      <dgm:prSet presAssocID="{27F3D3FC-D2C4-4206-94CD-E841F9CDF256}" presName="parentText" presStyleLbl="node1" presStyleIdx="2" presStyleCnt="3">
        <dgm:presLayoutVars>
          <dgm:chMax val="1"/>
          <dgm:bulletEnabled val="1"/>
        </dgm:presLayoutVars>
      </dgm:prSet>
      <dgm:spPr/>
    </dgm:pt>
    <dgm:pt modelId="{4A93165F-0E61-4D08-BECE-2304DD68DCB1}" type="pres">
      <dgm:prSet presAssocID="{27F3D3FC-D2C4-4206-94CD-E841F9CDF256}" presName="descendantText" presStyleLbl="alignAccFollowNode1" presStyleIdx="2" presStyleCnt="3">
        <dgm:presLayoutVars>
          <dgm:bulletEnabled val="1"/>
        </dgm:presLayoutVars>
      </dgm:prSet>
      <dgm:spPr/>
    </dgm:pt>
  </dgm:ptLst>
  <dgm:cxnLst>
    <dgm:cxn modelId="{91F68F04-6E7F-4E54-9800-F629133409BB}" srcId="{C52F253D-2CCA-4313-AAEC-E73E9F70F4A6}" destId="{B1580CA5-6FE8-4076-8246-8D9401AC59CD}" srcOrd="0" destOrd="0" parTransId="{13FD712A-E956-4584-9D13-8E1956F0C019}" sibTransId="{7BE93D1C-ED77-467F-96C6-FE4770ABCF87}"/>
    <dgm:cxn modelId="{9AE2780C-13E8-43D5-B508-9DD4D1885767}" srcId="{93DF72D4-4E7C-458E-A4E0-DB1D099A016C}" destId="{C52F253D-2CCA-4313-AAEC-E73E9F70F4A6}" srcOrd="0" destOrd="0" parTransId="{6108A5A4-A42D-4C8D-9B1D-0699B01037BF}" sibTransId="{D0145B5A-CA31-4009-9BE8-16054B5B0D18}"/>
    <dgm:cxn modelId="{12D0D818-E0C1-4D06-9BF4-149CCB20CE90}" type="presOf" srcId="{27F3D3FC-D2C4-4206-94CD-E841F9CDF256}" destId="{B61015DB-90DD-405D-9905-FE8F55C5D4C6}" srcOrd="0" destOrd="0" presId="urn:microsoft.com/office/officeart/2005/8/layout/vList5"/>
    <dgm:cxn modelId="{E336A021-1748-41EE-B68D-D4B0E39D57C1}" type="presOf" srcId="{B1580CA5-6FE8-4076-8246-8D9401AC59CD}" destId="{21AA8FF9-73B9-44B1-BA82-77187CDB1C1C}" srcOrd="0" destOrd="0" presId="urn:microsoft.com/office/officeart/2005/8/layout/vList5"/>
    <dgm:cxn modelId="{0DA8594E-4A6E-4F44-9197-FE948C9AD110}" type="presOf" srcId="{56647535-F76F-416A-BFEC-220E6059D391}" destId="{8C38951B-26AE-4B7D-B725-FBF23BBE4A4C}" srcOrd="0" destOrd="0" presId="urn:microsoft.com/office/officeart/2005/8/layout/vList5"/>
    <dgm:cxn modelId="{9884F784-57F7-4C9C-9F24-A75BF169AE99}" type="presOf" srcId="{C52F253D-2CCA-4313-AAEC-E73E9F70F4A6}" destId="{AD5A7D8D-04DE-4E8C-B45D-ABB760BF6308}" srcOrd="0" destOrd="0" presId="urn:microsoft.com/office/officeart/2005/8/layout/vList5"/>
    <dgm:cxn modelId="{62816385-31D8-4757-957A-0F4AF5B4202C}" srcId="{93DF72D4-4E7C-458E-A4E0-DB1D099A016C}" destId="{56647535-F76F-416A-BFEC-220E6059D391}" srcOrd="1" destOrd="0" parTransId="{6285BCC9-288E-4B35-9C5C-3DEB1181DD38}" sibTransId="{7D18A4BC-5619-4353-9F42-722D9F24A243}"/>
    <dgm:cxn modelId="{423E18B2-9A56-46E0-A7F6-EBA20D2A8747}" srcId="{56647535-F76F-416A-BFEC-220E6059D391}" destId="{37B06FBC-FC2F-46AC-B6B2-359129A57F80}" srcOrd="0" destOrd="0" parTransId="{D115474B-378D-47B4-828C-ED1227E52C81}" sibTransId="{34B8499A-4748-45F2-B9A5-299918C24FE8}"/>
    <dgm:cxn modelId="{5A32F1C0-BCAE-42E5-B730-859D50F45507}" srcId="{27F3D3FC-D2C4-4206-94CD-E841F9CDF256}" destId="{377B0C39-DF52-4619-9E3C-CB92BCC509B0}" srcOrd="0" destOrd="0" parTransId="{EFD98ADB-A57C-4D5B-A9D8-8BBB3ED77227}" sibTransId="{FB19D00D-00F6-4273-8D63-4E5F5502E8F1}"/>
    <dgm:cxn modelId="{672697CE-2853-488F-AEE3-A18F1C41F6B1}" type="presOf" srcId="{37B06FBC-FC2F-46AC-B6B2-359129A57F80}" destId="{60AF1DC7-F488-4479-BD6D-DB3830CDF299}" srcOrd="0" destOrd="0" presId="urn:microsoft.com/office/officeart/2005/8/layout/vList5"/>
    <dgm:cxn modelId="{C7E8F6E8-0F1C-49A0-8160-4651A319387F}" type="presOf" srcId="{93DF72D4-4E7C-458E-A4E0-DB1D099A016C}" destId="{928D32C3-99DF-4308-BE77-BB46D715101E}" srcOrd="0" destOrd="0" presId="urn:microsoft.com/office/officeart/2005/8/layout/vList5"/>
    <dgm:cxn modelId="{4C7A73F6-098F-462D-A1B9-856FAC3B131C}" srcId="{93DF72D4-4E7C-458E-A4E0-DB1D099A016C}" destId="{27F3D3FC-D2C4-4206-94CD-E841F9CDF256}" srcOrd="2" destOrd="0" parTransId="{E3464479-F65E-48DD-B39F-6D36BC494E36}" sibTransId="{8497D251-41A4-401E-821F-01A542EF7D93}"/>
    <dgm:cxn modelId="{695808FD-2C3E-4654-A612-E6640C7FE788}" type="presOf" srcId="{377B0C39-DF52-4619-9E3C-CB92BCC509B0}" destId="{4A93165F-0E61-4D08-BECE-2304DD68DCB1}" srcOrd="0" destOrd="0" presId="urn:microsoft.com/office/officeart/2005/8/layout/vList5"/>
    <dgm:cxn modelId="{4A6A4661-F863-49BF-BB3D-8FC47C1F8B54}" type="presParOf" srcId="{928D32C3-99DF-4308-BE77-BB46D715101E}" destId="{7BE96693-12E9-452A-B9F1-FBA952B405A2}" srcOrd="0" destOrd="0" presId="urn:microsoft.com/office/officeart/2005/8/layout/vList5"/>
    <dgm:cxn modelId="{9A5A54E6-0794-4CD1-80F6-D011B583FF5E}" type="presParOf" srcId="{7BE96693-12E9-452A-B9F1-FBA952B405A2}" destId="{AD5A7D8D-04DE-4E8C-B45D-ABB760BF6308}" srcOrd="0" destOrd="0" presId="urn:microsoft.com/office/officeart/2005/8/layout/vList5"/>
    <dgm:cxn modelId="{D1EBA073-E9B7-491F-887E-18F9E615E753}" type="presParOf" srcId="{7BE96693-12E9-452A-B9F1-FBA952B405A2}" destId="{21AA8FF9-73B9-44B1-BA82-77187CDB1C1C}" srcOrd="1" destOrd="0" presId="urn:microsoft.com/office/officeart/2005/8/layout/vList5"/>
    <dgm:cxn modelId="{4F89ADB9-5801-448E-93CB-878416CF9A1C}" type="presParOf" srcId="{928D32C3-99DF-4308-BE77-BB46D715101E}" destId="{A7F71C52-77F1-4CCE-A703-75B53AC782F1}" srcOrd="1" destOrd="0" presId="urn:microsoft.com/office/officeart/2005/8/layout/vList5"/>
    <dgm:cxn modelId="{76FA6C03-0A11-4382-9F0D-FC5F9735EC05}" type="presParOf" srcId="{928D32C3-99DF-4308-BE77-BB46D715101E}" destId="{82A49249-74FA-4615-8083-09578A2C8D05}" srcOrd="2" destOrd="0" presId="urn:microsoft.com/office/officeart/2005/8/layout/vList5"/>
    <dgm:cxn modelId="{FB427150-B70D-4F05-8680-0F1D2E923F7F}" type="presParOf" srcId="{82A49249-74FA-4615-8083-09578A2C8D05}" destId="{8C38951B-26AE-4B7D-B725-FBF23BBE4A4C}" srcOrd="0" destOrd="0" presId="urn:microsoft.com/office/officeart/2005/8/layout/vList5"/>
    <dgm:cxn modelId="{8D760892-8405-434C-8DCB-66486D9F57EF}" type="presParOf" srcId="{82A49249-74FA-4615-8083-09578A2C8D05}" destId="{60AF1DC7-F488-4479-BD6D-DB3830CDF299}" srcOrd="1" destOrd="0" presId="urn:microsoft.com/office/officeart/2005/8/layout/vList5"/>
    <dgm:cxn modelId="{5C4C20FF-DB2C-4479-8A28-7A197DB970E9}" type="presParOf" srcId="{928D32C3-99DF-4308-BE77-BB46D715101E}" destId="{1387153C-B057-4690-BD93-6AC5DE20AE56}" srcOrd="3" destOrd="0" presId="urn:microsoft.com/office/officeart/2005/8/layout/vList5"/>
    <dgm:cxn modelId="{D988DD5C-D81E-4BA7-AE8F-D2BE6CF878CB}" type="presParOf" srcId="{928D32C3-99DF-4308-BE77-BB46D715101E}" destId="{D3C1FE21-DC76-49FB-BE9B-12A8E8034842}" srcOrd="4" destOrd="0" presId="urn:microsoft.com/office/officeart/2005/8/layout/vList5"/>
    <dgm:cxn modelId="{D9E3690E-36E3-4182-B74D-E1690192C544}" type="presParOf" srcId="{D3C1FE21-DC76-49FB-BE9B-12A8E8034842}" destId="{B61015DB-90DD-405D-9905-FE8F55C5D4C6}" srcOrd="0" destOrd="0" presId="urn:microsoft.com/office/officeart/2005/8/layout/vList5"/>
    <dgm:cxn modelId="{A88260F5-A027-4A08-9AE3-4728CA63F176}" type="presParOf" srcId="{D3C1FE21-DC76-49FB-BE9B-12A8E8034842}" destId="{4A93165F-0E61-4D08-BECE-2304DD68DCB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A8FF9-73B9-44B1-BA82-77187CDB1C1C}">
      <dsp:nvSpPr>
        <dsp:cNvPr id="0" name=""/>
        <dsp:cNvSpPr/>
      </dsp:nvSpPr>
      <dsp:spPr>
        <a:xfrm rot="5400000">
          <a:off x="6674639" y="-2665844"/>
          <a:ext cx="1213387" cy="6853019"/>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da-DK" sz="2200" b="0" i="0" kern="1200" dirty="0"/>
            <a:t>Vi har et dybfølt engagement i mennesker omkring os</a:t>
          </a:r>
          <a:br>
            <a:rPr lang="da-DK" sz="2200" b="0" i="0" kern="1200" dirty="0"/>
          </a:br>
          <a:endParaRPr lang="en-US" sz="2200" kern="1200" dirty="0"/>
        </a:p>
      </dsp:txBody>
      <dsp:txXfrm rot="-5400000">
        <a:off x="3854824" y="213204"/>
        <a:ext cx="6793786" cy="1094921"/>
      </dsp:txXfrm>
    </dsp:sp>
    <dsp:sp modelId="{AD5A7D8D-04DE-4E8C-B45D-ABB760BF6308}">
      <dsp:nvSpPr>
        <dsp:cNvPr id="0" name=""/>
        <dsp:cNvSpPr/>
      </dsp:nvSpPr>
      <dsp:spPr>
        <a:xfrm>
          <a:off x="0" y="2298"/>
          <a:ext cx="3854823" cy="151673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da-DK" sz="4000" b="1" i="0" kern="1200"/>
            <a:t>Nærvær </a:t>
          </a:r>
          <a:endParaRPr lang="en-US" sz="4000" kern="1200" dirty="0"/>
        </a:p>
      </dsp:txBody>
      <dsp:txXfrm>
        <a:off x="74041" y="76339"/>
        <a:ext cx="3706741" cy="1368651"/>
      </dsp:txXfrm>
    </dsp:sp>
    <dsp:sp modelId="{60AF1DC7-F488-4479-BD6D-DB3830CDF299}">
      <dsp:nvSpPr>
        <dsp:cNvPr id="0" name=""/>
        <dsp:cNvSpPr/>
      </dsp:nvSpPr>
      <dsp:spPr>
        <a:xfrm rot="5400000">
          <a:off x="6674639" y="-1073274"/>
          <a:ext cx="1213387" cy="6853019"/>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da-DK" sz="2200" b="0" i="0" kern="1200"/>
            <a:t>Vi udvikler og formidler viden i samarbejde og dialog</a:t>
          </a:r>
          <a:br>
            <a:rPr lang="da-DK" sz="2200" b="0" i="0" kern="1200"/>
          </a:br>
          <a:endParaRPr lang="en-US" sz="2200" kern="1200"/>
        </a:p>
      </dsp:txBody>
      <dsp:txXfrm rot="-5400000">
        <a:off x="3854824" y="1805774"/>
        <a:ext cx="6793786" cy="1094921"/>
      </dsp:txXfrm>
    </dsp:sp>
    <dsp:sp modelId="{8C38951B-26AE-4B7D-B725-FBF23BBE4A4C}">
      <dsp:nvSpPr>
        <dsp:cNvPr id="0" name=""/>
        <dsp:cNvSpPr/>
      </dsp:nvSpPr>
      <dsp:spPr>
        <a:xfrm>
          <a:off x="0" y="1594868"/>
          <a:ext cx="3854823" cy="151673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da-DK" sz="4000" b="1" i="0" kern="1200"/>
            <a:t>Indsigt</a:t>
          </a:r>
          <a:endParaRPr lang="en-US" sz="4000" kern="1200" dirty="0"/>
        </a:p>
      </dsp:txBody>
      <dsp:txXfrm>
        <a:off x="74041" y="1668909"/>
        <a:ext cx="3706741" cy="1368651"/>
      </dsp:txXfrm>
    </dsp:sp>
    <dsp:sp modelId="{4A93165F-0E61-4D08-BECE-2304DD68DCB1}">
      <dsp:nvSpPr>
        <dsp:cNvPr id="0" name=""/>
        <dsp:cNvSpPr/>
      </dsp:nvSpPr>
      <dsp:spPr>
        <a:xfrm rot="5400000">
          <a:off x="6674639" y="519296"/>
          <a:ext cx="1213387" cy="6853019"/>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da-DK" sz="2200" b="0" i="0" kern="1200"/>
            <a:t>Vi gør noget ved det, vi omsætter vores viden, </a:t>
          </a:r>
          <a:br>
            <a:rPr lang="da-DK" sz="2200" b="0" i="0" kern="1200"/>
          </a:br>
          <a:r>
            <a:rPr lang="da-DK" sz="2200" b="0" i="0" kern="1200"/>
            <a:t>vi bidrager og bruger vores indflydelse</a:t>
          </a:r>
          <a:endParaRPr lang="en-US" sz="2200" kern="1200"/>
        </a:p>
      </dsp:txBody>
      <dsp:txXfrm rot="-5400000">
        <a:off x="3854824" y="3398345"/>
        <a:ext cx="6793786" cy="1094921"/>
      </dsp:txXfrm>
    </dsp:sp>
    <dsp:sp modelId="{B61015DB-90DD-405D-9905-FE8F55C5D4C6}">
      <dsp:nvSpPr>
        <dsp:cNvPr id="0" name=""/>
        <dsp:cNvSpPr/>
      </dsp:nvSpPr>
      <dsp:spPr>
        <a:xfrm>
          <a:off x="0" y="3187439"/>
          <a:ext cx="3854823" cy="151673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da-DK" sz="4000" b="1" i="0" kern="1200"/>
            <a:t>Handlekraft</a:t>
          </a:r>
          <a:endParaRPr lang="en-US" sz="4000" kern="1200" dirty="0"/>
        </a:p>
      </dsp:txBody>
      <dsp:txXfrm>
        <a:off x="74041" y="3261480"/>
        <a:ext cx="3706741" cy="136865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062806-1435-451F-A1A0-33F32AB28C79}" type="datetimeFigureOut">
              <a:rPr lang="da-DK" smtClean="0"/>
              <a:t>24-04-2024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B23C5F-1057-4D02-8278-9373A9252565}" type="slidenum">
              <a:rPr lang="da-DK" smtClean="0"/>
              <a:t>‹nr.›</a:t>
            </a:fld>
            <a:endParaRPr lang="da-DK"/>
          </a:p>
        </p:txBody>
      </p:sp>
    </p:spTree>
    <p:extLst>
      <p:ext uri="{BB962C8B-B14F-4D97-AF65-F5344CB8AC3E}">
        <p14:creationId xmlns:p14="http://schemas.microsoft.com/office/powerpoint/2010/main" val="2040468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eaLnBrk="1" hangingPunct="1"/>
            <a:r>
              <a:rPr lang="da-DK" altLang="da-DK" dirty="0"/>
              <a:t>Uagtet hvor i organisationen vi virker – yder en indsats – gør en forskel så bygger vores gøren og laden på 3 fælles værdier.</a:t>
            </a:r>
          </a:p>
          <a:p>
            <a:pPr eaLnBrk="1" hangingPunct="1"/>
            <a:r>
              <a:rPr lang="da-DK" altLang="da-DK" dirty="0"/>
              <a:t>Nærvær,</a:t>
            </a:r>
            <a:r>
              <a:rPr lang="da-DK" altLang="da-DK" baseline="0" dirty="0"/>
              <a:t> indsigt og handlekraft.</a:t>
            </a:r>
          </a:p>
          <a:p>
            <a:pPr eaLnBrk="1" hangingPunct="1"/>
            <a:endParaRPr lang="da-DK" altLang="da-DK" baseline="0" dirty="0"/>
          </a:p>
          <a:p>
            <a:pPr eaLnBrk="1" hangingPunct="1"/>
            <a:r>
              <a:rPr lang="da-DK" altLang="da-DK" baseline="0" dirty="0"/>
              <a:t>I frivillige tilbyder </a:t>
            </a:r>
            <a:r>
              <a:rPr lang="da-DK" altLang="da-DK" b="1" baseline="0" dirty="0"/>
              <a:t>nærvær</a:t>
            </a:r>
            <a:r>
              <a:rPr lang="da-DK" altLang="da-DK" baseline="0" dirty="0"/>
              <a:t> ude hos såvel medlemmer som ikke medlemmer, via sociale aktiviteter, som ofte foregår 1 til 1. Via medlemsaktiviteter, såsom cafeer, ture og arrangementer, som er netværksskabende. Via Jeres årvågenhed, når det gælder lokale forhold for ældre, eksempelvis i forhold til hvordan kommunen bruger ældremilliarden. og hvordan det går med genoptræningen.</a:t>
            </a:r>
          </a:p>
          <a:p>
            <a:pPr eaLnBrk="1" hangingPunct="1"/>
            <a:r>
              <a:rPr lang="da-DK" altLang="da-DK" baseline="0" dirty="0"/>
              <a:t>I frivillige får </a:t>
            </a:r>
            <a:r>
              <a:rPr lang="da-DK" altLang="da-DK" b="1" baseline="0" dirty="0"/>
              <a:t>indsigt</a:t>
            </a:r>
            <a:r>
              <a:rPr lang="da-DK" altLang="da-DK" baseline="0" dirty="0"/>
              <a:t> i en række væsentlige forhold som ældre i Jeres kommune bliver mødt med. Det kan være rigtig gode forhold, men ofte får I også øje på en række uhensigtsmæssige forhold. Det kan eksempelvis være, at der mangler tilbud til ældre i forhold til mulighed for personlig kontakt med kommunen grundet en lukning af de lokale borgerservicecentre. Eller det kan være manglende sammenhæng når en ældre har været indlagt på sygehus og udskrives uden at der er sørget for hjemmehjælp. Den indsigt vi får skal vi omsætte i aktiviteter, politiktiltag lokalt via lokalafdelingen og nationalt via landsforeningen.</a:t>
            </a:r>
          </a:p>
          <a:p>
            <a:pPr eaLnBrk="1" hangingPunct="1"/>
            <a:r>
              <a:rPr lang="da-DK" altLang="da-DK" b="1" baseline="0" dirty="0"/>
              <a:t>Handlekraft</a:t>
            </a:r>
            <a:r>
              <a:rPr lang="da-DK" altLang="da-DK" baseline="0" dirty="0"/>
              <a:t> da mange af Jer frivillige reagerer på de oplevelser I får via Jeres store netværk. Det kan være I sætter gang i nye aktiviteter fordi I oplever et behov, det kunne være opstart af et herreværelse, opstart af vågetjeneste, besøgsvennetjeneste eller lignende. Det kan være en henvendelse til rette vedkommende i kommunen for at påpege uhensigtsmæssigheder.</a:t>
            </a:r>
          </a:p>
          <a:p>
            <a:pPr eaLnBrk="1" hangingPunct="1"/>
            <a:endParaRPr lang="da-DK" altLang="da-DK" baseline="0" dirty="0"/>
          </a:p>
          <a:p>
            <a:pPr eaLnBrk="1" hangingPunct="1"/>
            <a:endParaRPr lang="da-DK" altLang="da-DK" dirty="0"/>
          </a:p>
        </p:txBody>
      </p:sp>
      <p:sp>
        <p:nvSpPr>
          <p:cNvPr id="87044"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0602C9C-7504-4DD7-8342-24E92E0C1994}" type="slidenum">
              <a:rPr lang="da-DK" altLang="da-DK" smtClean="0">
                <a:latin typeface="Arial" charset="0"/>
                <a:cs typeface="Arial" charset="0"/>
              </a:rPr>
              <a:pPr eaLnBrk="1" hangingPunct="1">
                <a:spcBef>
                  <a:spcPct val="0"/>
                </a:spcBef>
              </a:pPr>
              <a:t>6</a:t>
            </a:fld>
            <a:endParaRPr lang="da-DK" altLang="da-DK">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ACD7F9-A28B-4372-A94C-2FDC6E690583}" type="slidenum">
              <a:rPr lang="da-DK" altLang="da-DK" smtClean="0">
                <a:latin typeface="Times" pitchFamily="18" charset="0"/>
                <a:cs typeface="Arial" charset="0"/>
              </a:rPr>
              <a:pPr eaLnBrk="1" hangingPunct="1">
                <a:spcBef>
                  <a:spcPct val="0"/>
                </a:spcBef>
              </a:pPr>
              <a:t>8</a:t>
            </a:fld>
            <a:endParaRPr lang="da-DK" altLang="da-DK">
              <a:latin typeface="Times" pitchFamily="18" charset="0"/>
              <a:cs typeface="Arial" charset="0"/>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a-DK" altLang="da-DK" dirty="0"/>
              <a:t>Det</a:t>
            </a:r>
            <a:r>
              <a:rPr lang="da-DK" altLang="da-DK" baseline="0" dirty="0"/>
              <a:t> vi knokler for. En vision er det, der er vigtigt for en organisation, det er vores drøm for fremtiden.</a:t>
            </a:r>
            <a:endParaRPr lang="da-DK" altLang="da-DK"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Åbningsdias - centreret">
    <p:bg>
      <p:bgRef idx="1001">
        <a:schemeClr val="bg1"/>
      </p:bgRef>
    </p:bg>
    <p:spTree>
      <p:nvGrpSpPr>
        <p:cNvPr id="1" name=""/>
        <p:cNvGrpSpPr/>
        <p:nvPr/>
      </p:nvGrpSpPr>
      <p:grpSpPr>
        <a:xfrm>
          <a:off x="0" y="0"/>
          <a:ext cx="0" cy="0"/>
          <a:chOff x="0" y="0"/>
          <a:chExt cx="0" cy="0"/>
        </a:xfrm>
      </p:grpSpPr>
      <p:sp>
        <p:nvSpPr>
          <p:cNvPr id="24" name="Shape 7"/>
          <p:cNvSpPr/>
          <p:nvPr userDrawn="1"/>
        </p:nvSpPr>
        <p:spPr>
          <a:xfrm>
            <a:off x="0" y="4410945"/>
            <a:ext cx="12192000" cy="4571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defTabSz="457200">
              <a:defRPr sz="1200">
                <a:solidFill>
                  <a:srgbClr val="000000"/>
                </a:solidFill>
                <a:latin typeface="Helvetica"/>
                <a:ea typeface="Helvetica"/>
                <a:cs typeface="Helvetica"/>
                <a:sym typeface="Helvetica"/>
              </a:defRPr>
            </a:pPr>
            <a:endParaRPr sz="1200" kern="0">
              <a:solidFill>
                <a:srgbClr val="000000"/>
              </a:solidFill>
              <a:latin typeface="Helvetica"/>
              <a:ea typeface="Helvetica"/>
              <a:cs typeface="Helvetica"/>
              <a:sym typeface="Helvetica"/>
            </a:endParaRPr>
          </a:p>
        </p:txBody>
      </p:sp>
      <p:sp>
        <p:nvSpPr>
          <p:cNvPr id="29" name="Shape 8"/>
          <p:cNvSpPr/>
          <p:nvPr userDrawn="1"/>
        </p:nvSpPr>
        <p:spPr>
          <a:xfrm flipV="1">
            <a:off x="-574" y="2396853"/>
            <a:ext cx="12192575" cy="4571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defTabSz="457200">
              <a:defRPr sz="1200">
                <a:solidFill>
                  <a:srgbClr val="000000"/>
                </a:solidFill>
                <a:latin typeface="Helvetica"/>
                <a:ea typeface="Helvetica"/>
                <a:cs typeface="Helvetica"/>
                <a:sym typeface="Helvetica"/>
              </a:defRPr>
            </a:pPr>
            <a:endParaRPr sz="1200" kern="0">
              <a:solidFill>
                <a:srgbClr val="000000"/>
              </a:solidFill>
              <a:latin typeface="Helvetica"/>
              <a:ea typeface="Helvetica"/>
              <a:cs typeface="Helvetica"/>
              <a:sym typeface="Helvetica"/>
            </a:endParaRPr>
          </a:p>
        </p:txBody>
      </p:sp>
      <p:pic>
        <p:nvPicPr>
          <p:cNvPr id="7" name="ÆS_logo_POS_CMYK.pdf"/>
          <p:cNvPicPr/>
          <p:nvPr userDrawn="1"/>
        </p:nvPicPr>
        <p:blipFill>
          <a:blip r:embed="rId2" cstate="email">
            <a:extLst>
              <a:ext uri="{28A0092B-C50C-407E-A947-70E740481C1C}">
                <a14:useLocalDpi xmlns:a14="http://schemas.microsoft.com/office/drawing/2010/main" val="0"/>
              </a:ext>
            </a:extLst>
          </a:blip>
          <a:stretch>
            <a:fillRect/>
          </a:stretch>
        </p:blipFill>
        <p:spPr>
          <a:xfrm>
            <a:off x="3599499" y="3005188"/>
            <a:ext cx="4991916" cy="851668"/>
          </a:xfrm>
          <a:prstGeom prst="rect">
            <a:avLst/>
          </a:prstGeom>
          <a:ln w="12700">
            <a:miter lim="400000"/>
          </a:ln>
        </p:spPr>
      </p:pic>
      <p:sp>
        <p:nvSpPr>
          <p:cNvPr id="3" name="Rektangel 2"/>
          <p:cNvSpPr/>
          <p:nvPr userDrawn="1"/>
        </p:nvSpPr>
        <p:spPr>
          <a:xfrm>
            <a:off x="0" y="0"/>
            <a:ext cx="12192000" cy="2442572"/>
          </a:xfrm>
          <a:prstGeom prst="rect">
            <a:avLst/>
          </a:prstGeom>
          <a:solidFill>
            <a:schemeClr val="bg2"/>
          </a:solidFill>
          <a:ln w="12700" cap="flat">
            <a:solidFill>
              <a:schemeClr val="bg2"/>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sp>
        <p:nvSpPr>
          <p:cNvPr id="10" name="Rektangel 9"/>
          <p:cNvSpPr/>
          <p:nvPr userDrawn="1"/>
        </p:nvSpPr>
        <p:spPr>
          <a:xfrm>
            <a:off x="0" y="4410945"/>
            <a:ext cx="12192000" cy="2442572"/>
          </a:xfrm>
          <a:prstGeom prst="rect">
            <a:avLst/>
          </a:prstGeom>
          <a:solidFill>
            <a:schemeClr val="bg2"/>
          </a:solidFill>
          <a:ln w="12700" cap="flat">
            <a:solidFill>
              <a:schemeClr val="bg2"/>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spTree>
    <p:extLst>
      <p:ext uri="{BB962C8B-B14F-4D97-AF65-F5344CB8AC3E}">
        <p14:creationId xmlns:p14="http://schemas.microsoft.com/office/powerpoint/2010/main" val="780630406"/>
      </p:ext>
    </p:extLst>
  </p:cSld>
  <p:clrMapOvr>
    <a:overrideClrMapping bg1="lt1" tx1="dk1" bg2="lt2" tx2="dk2" accent1="accent1" accent2="accent2" accent3="accent3" accent4="accent4" accent5="accent5" accent6="accent6" hlink="hlink" folHlink="folHlink"/>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ndhold med billedtekst">
    <p:spTree>
      <p:nvGrpSpPr>
        <p:cNvPr id="1" name=""/>
        <p:cNvGrpSpPr/>
        <p:nvPr/>
      </p:nvGrpSpPr>
      <p:grpSpPr>
        <a:xfrm>
          <a:off x="0" y="0"/>
          <a:ext cx="0" cy="0"/>
          <a:chOff x="0" y="0"/>
          <a:chExt cx="0" cy="0"/>
        </a:xfrm>
      </p:grpSpPr>
      <p:sp>
        <p:nvSpPr>
          <p:cNvPr id="24" name="Shape 24"/>
          <p:cNvSpPr/>
          <p:nvPr/>
        </p:nvSpPr>
        <p:spPr>
          <a:xfrm>
            <a:off x="476249" y="1946672"/>
            <a:ext cx="5321547"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26" name="Shape 26"/>
          <p:cNvSpPr>
            <a:spLocks noGrp="1"/>
          </p:cNvSpPr>
          <p:nvPr>
            <p:ph type="body" idx="1" hasCustomPrompt="1"/>
          </p:nvPr>
        </p:nvSpPr>
        <p:spPr>
          <a:xfrm>
            <a:off x="476251" y="1988840"/>
            <a:ext cx="5322093" cy="4217004"/>
          </a:xfrm>
          <a:prstGeom prst="rect">
            <a:avLst/>
          </a:prstGeom>
        </p:spPr>
        <p:txBody>
          <a:bodyPr anchor="t">
            <a:normAutofit/>
          </a:bodyPr>
          <a:lstStyle>
            <a:lvl1pPr marL="0" indent="0">
              <a:lnSpc>
                <a:spcPct val="100000"/>
              </a:lnSpc>
              <a:spcBef>
                <a:spcPts val="1000"/>
              </a:spcBef>
              <a:buSzTx/>
              <a:buNone/>
              <a:defRPr sz="2200" b="0" baseline="0">
                <a:solidFill>
                  <a:schemeClr val="tx1">
                    <a:lumMod val="75000"/>
                    <a:lumOff val="25000"/>
                  </a:schemeClr>
                </a:solidFill>
              </a:defRPr>
            </a:lvl1pPr>
            <a:lvl2pPr marL="239827" indent="0">
              <a:lnSpc>
                <a:spcPct val="120000"/>
              </a:lnSpc>
              <a:spcBef>
                <a:spcPts val="0"/>
              </a:spcBef>
              <a:buSzTx/>
              <a:buFontTx/>
              <a:buNone/>
              <a:defRPr sz="1700">
                <a:solidFill>
                  <a:schemeClr val="tx2">
                    <a:lumMod val="50000"/>
                  </a:schemeClr>
                </a:solidFill>
              </a:defRPr>
            </a:lvl2pPr>
            <a:lvl3pPr marL="480288" indent="0">
              <a:lnSpc>
                <a:spcPct val="120000"/>
              </a:lnSpc>
              <a:spcBef>
                <a:spcPts val="0"/>
              </a:spcBef>
              <a:buSzTx/>
              <a:buFontTx/>
              <a:buNone/>
              <a:defRPr sz="1700">
                <a:solidFill>
                  <a:schemeClr val="tx2">
                    <a:lumMod val="50000"/>
                  </a:schemeClr>
                </a:solidFill>
              </a:defRPr>
            </a:lvl3pPr>
            <a:lvl4pPr marL="480920" indent="-241093" algn="l">
              <a:lnSpc>
                <a:spcPct val="120000"/>
              </a:lnSpc>
              <a:spcBef>
                <a:spcPts val="0"/>
              </a:spcBef>
              <a:buSzTx/>
              <a:buFont typeface="Arial"/>
              <a:buChar char="•"/>
              <a:defRPr sz="1700">
                <a:solidFill>
                  <a:schemeClr val="tx2">
                    <a:lumMod val="50000"/>
                  </a:schemeClr>
                </a:solidFill>
              </a:defRPr>
            </a:lvl4pPr>
            <a:lvl5pPr marL="0" indent="642915">
              <a:lnSpc>
                <a:spcPct val="120000"/>
              </a:lnSpc>
              <a:spcBef>
                <a:spcPts val="0"/>
              </a:spcBef>
              <a:buSzTx/>
              <a:buNone/>
              <a:defRPr sz="1700">
                <a:solidFill>
                  <a:schemeClr val="tx2">
                    <a:lumMod val="50000"/>
                  </a:schemeClr>
                </a:solidFill>
              </a:defRPr>
            </a:lvl5pPr>
          </a:lstStyle>
          <a:p>
            <a:pPr lvl="0"/>
            <a:r>
              <a:rPr lang="da-DK" dirty="0"/>
              <a:t>Klik for at tilføje tekst</a:t>
            </a:r>
          </a:p>
        </p:txBody>
      </p:sp>
      <p:sp>
        <p:nvSpPr>
          <p:cNvPr id="7" name="Pladsholder til indhold 6"/>
          <p:cNvSpPr>
            <a:spLocks noGrp="1"/>
          </p:cNvSpPr>
          <p:nvPr>
            <p:ph sz="quarter" idx="15" hasCustomPrompt="1"/>
          </p:nvPr>
        </p:nvSpPr>
        <p:spPr>
          <a:xfrm>
            <a:off x="6040968" y="327026"/>
            <a:ext cx="5719233" cy="5910263"/>
          </a:xfrm>
        </p:spPr>
        <p:txBody>
          <a:bodyPr anchor="t"/>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 name="Titel 1"/>
          <p:cNvSpPr>
            <a:spLocks noGrp="1"/>
          </p:cNvSpPr>
          <p:nvPr>
            <p:ph type="title" hasCustomPrompt="1"/>
          </p:nvPr>
        </p:nvSpPr>
        <p:spPr>
          <a:xfrm>
            <a:off x="484212" y="329514"/>
            <a:ext cx="5442456" cy="1321486"/>
          </a:xfrm>
        </p:spPr>
        <p:txBody>
          <a:bodyPr/>
          <a:lstStyle>
            <a:lvl1pPr algn="l">
              <a:spcBef>
                <a:spcPts val="0"/>
              </a:spcBef>
              <a:defRPr/>
            </a:lvl1pPr>
          </a:lstStyle>
          <a:p>
            <a:pPr lvl="0"/>
            <a:r>
              <a:rPr lang="da-DK" dirty="0"/>
              <a:t>Klik for at tilføje tekst</a:t>
            </a:r>
          </a:p>
        </p:txBody>
      </p:sp>
      <p:pic>
        <p:nvPicPr>
          <p:cNvPr id="8" name="ÆS_logo_POS_CMYK.pdf"/>
          <p:cNvPicPr/>
          <p:nvPr userDrawn="1"/>
        </p:nvPicPr>
        <p:blipFill>
          <a:blip r:embed="rId2" cstate="print">
            <a:extLst>
              <a:ext uri="{28A0092B-C50C-407E-A947-70E740481C1C}">
                <a14:useLocalDpi xmlns:a14="http://schemas.microsoft.com/office/drawing/2010/main" val="0"/>
              </a:ext>
            </a:extLst>
          </a:blip>
          <a:stretch>
            <a:fillRect/>
          </a:stretch>
        </p:blipFill>
        <p:spPr>
          <a:xfrm>
            <a:off x="10369775" y="6426141"/>
            <a:ext cx="1356844" cy="233263"/>
          </a:xfrm>
          <a:prstGeom prst="rect">
            <a:avLst/>
          </a:prstGeom>
          <a:ln w="12700">
            <a:miter lim="400000"/>
          </a:ln>
        </p:spPr>
      </p:pic>
      <p:sp>
        <p:nvSpPr>
          <p:cNvPr id="3" name="Pladsholder til diasnummer 2"/>
          <p:cNvSpPr>
            <a:spLocks noGrp="1"/>
          </p:cNvSpPr>
          <p:nvPr>
            <p:ph type="sldNum" sz="quarter" idx="16"/>
          </p:nvPr>
        </p:nvSpPr>
        <p:spPr/>
        <p:txBody>
          <a:bodyPr/>
          <a:lstStyle/>
          <a:p>
            <a:fld id="{53638CB2-EA0C-44E4-A91A-4D7146E346C5}" type="slidenum">
              <a:rPr lang="da-DK" smtClean="0"/>
              <a:pPr/>
              <a:t>‹nr.›</a:t>
            </a:fld>
            <a:endParaRPr lang="da-DK"/>
          </a:p>
        </p:txBody>
      </p:sp>
    </p:spTree>
    <p:extLst>
      <p:ext uri="{BB962C8B-B14F-4D97-AF65-F5344CB8AC3E}">
        <p14:creationId xmlns:p14="http://schemas.microsoft.com/office/powerpoint/2010/main" val="399890335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illede med billedtekst">
    <p:spTree>
      <p:nvGrpSpPr>
        <p:cNvPr id="1" name=""/>
        <p:cNvGrpSpPr/>
        <p:nvPr/>
      </p:nvGrpSpPr>
      <p:grpSpPr>
        <a:xfrm>
          <a:off x="0" y="0"/>
          <a:ext cx="0" cy="0"/>
          <a:chOff x="0" y="0"/>
          <a:chExt cx="0" cy="0"/>
        </a:xfrm>
      </p:grpSpPr>
      <p:sp>
        <p:nvSpPr>
          <p:cNvPr id="5" name="Pladsholder til tekst 2"/>
          <p:cNvSpPr>
            <a:spLocks noGrp="1"/>
          </p:cNvSpPr>
          <p:nvPr>
            <p:ph type="body" sz="quarter" idx="10" hasCustomPrompt="1"/>
          </p:nvPr>
        </p:nvSpPr>
        <p:spPr>
          <a:xfrm>
            <a:off x="509613" y="5784273"/>
            <a:ext cx="11223112" cy="407870"/>
          </a:xfrm>
        </p:spPr>
        <p:txBody>
          <a:bodyPr vert="horz" wrap="none">
            <a:noAutofit/>
          </a:bodyPr>
          <a:lstStyle>
            <a:lvl1pPr marL="0" indent="0" algn="ctr">
              <a:lnSpc>
                <a:spcPct val="100000"/>
              </a:lnSpc>
              <a:spcBef>
                <a:spcPts val="0"/>
              </a:spcBef>
              <a:buFontTx/>
              <a:buNone/>
              <a:defRPr sz="1700" b="1" i="0" cap="all">
                <a:solidFill>
                  <a:schemeClr val="bg2"/>
                </a:solidFill>
                <a:latin typeface="Arial"/>
                <a:cs typeface="Arial"/>
              </a:defRPr>
            </a:lvl1pPr>
          </a:lstStyle>
          <a:p>
            <a:pPr lvl="0"/>
            <a:r>
              <a:rPr lang="da-DK" dirty="0"/>
              <a:t>Klik for at tilføje tekst</a:t>
            </a:r>
          </a:p>
        </p:txBody>
      </p:sp>
      <p:sp>
        <p:nvSpPr>
          <p:cNvPr id="3" name="Pladsholder til billede 2"/>
          <p:cNvSpPr>
            <a:spLocks noGrp="1"/>
          </p:cNvSpPr>
          <p:nvPr>
            <p:ph type="pic" sz="quarter" idx="11"/>
          </p:nvPr>
        </p:nvSpPr>
        <p:spPr>
          <a:xfrm>
            <a:off x="503767" y="349251"/>
            <a:ext cx="11228917" cy="4211205"/>
          </a:xfrm>
        </p:spPr>
        <p:txBody>
          <a:bodyPr/>
          <a:lstStyle/>
          <a:p>
            <a:r>
              <a:rPr lang="da-DK"/>
              <a:t>Klik på ikonet for at tilføje et billede</a:t>
            </a:r>
            <a:endParaRPr lang="da-DK" dirty="0"/>
          </a:p>
        </p:txBody>
      </p:sp>
      <p:sp>
        <p:nvSpPr>
          <p:cNvPr id="2" name="Titel 1"/>
          <p:cNvSpPr>
            <a:spLocks noGrp="1"/>
          </p:cNvSpPr>
          <p:nvPr>
            <p:ph type="title" hasCustomPrompt="1"/>
          </p:nvPr>
        </p:nvSpPr>
        <p:spPr>
          <a:xfrm>
            <a:off x="508001" y="4647515"/>
            <a:ext cx="11215711" cy="972000"/>
          </a:xfrm>
        </p:spPr>
        <p:txBody>
          <a:bodyPr>
            <a:normAutofit/>
          </a:bodyPr>
          <a:lstStyle>
            <a:lvl1pPr>
              <a:defRPr sz="4900"/>
            </a:lvl1pPr>
          </a:lstStyle>
          <a:p>
            <a:pPr lvl="0"/>
            <a:r>
              <a:rPr lang="da-DK" dirty="0"/>
              <a:t>Klik for at tilføje tekst</a:t>
            </a:r>
          </a:p>
        </p:txBody>
      </p:sp>
      <p:sp>
        <p:nvSpPr>
          <p:cNvPr id="6" name="Shape 2"/>
          <p:cNvSpPr/>
          <p:nvPr userDrawn="1"/>
        </p:nvSpPr>
        <p:spPr>
          <a:xfrm>
            <a:off x="476250" y="5692993"/>
            <a:ext cx="11247461"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8" name="Shape 3"/>
          <p:cNvSpPr/>
          <p:nvPr userDrawn="1"/>
        </p:nvSpPr>
        <p:spPr>
          <a:xfrm>
            <a:off x="476250" y="4647135"/>
            <a:ext cx="11247461"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pic>
        <p:nvPicPr>
          <p:cNvPr id="9" name="ÆS_logo_POS_CMYK.pdf"/>
          <p:cNvPicPr/>
          <p:nvPr userDrawn="1"/>
        </p:nvPicPr>
        <p:blipFill>
          <a:blip r:embed="rId2" cstate="print">
            <a:extLst>
              <a:ext uri="{28A0092B-C50C-407E-A947-70E740481C1C}">
                <a14:useLocalDpi xmlns:a14="http://schemas.microsoft.com/office/drawing/2010/main" val="0"/>
              </a:ext>
            </a:extLst>
          </a:blip>
          <a:stretch>
            <a:fillRect/>
          </a:stretch>
        </p:blipFill>
        <p:spPr>
          <a:xfrm>
            <a:off x="10369775" y="6426141"/>
            <a:ext cx="1356844" cy="233263"/>
          </a:xfrm>
          <a:prstGeom prst="rect">
            <a:avLst/>
          </a:prstGeom>
          <a:ln w="12700">
            <a:miter lim="400000"/>
          </a:ln>
        </p:spPr>
      </p:pic>
      <p:sp>
        <p:nvSpPr>
          <p:cNvPr id="4" name="Pladsholder til diasnummer 3"/>
          <p:cNvSpPr>
            <a:spLocks noGrp="1"/>
          </p:cNvSpPr>
          <p:nvPr>
            <p:ph type="sldNum" sz="quarter" idx="12"/>
          </p:nvPr>
        </p:nvSpPr>
        <p:spPr/>
        <p:txBody>
          <a:bodyPr/>
          <a:lstStyle/>
          <a:p>
            <a:fld id="{53638CB2-EA0C-44E4-A91A-4D7146E346C5}" type="slidenum">
              <a:rPr lang="da-DK" smtClean="0"/>
              <a:pPr/>
              <a:t>‹nr.›</a:t>
            </a:fld>
            <a:endParaRPr lang="da-DK"/>
          </a:p>
        </p:txBody>
      </p:sp>
    </p:spTree>
    <p:extLst>
      <p:ext uri="{BB962C8B-B14F-4D97-AF65-F5344CB8AC3E}">
        <p14:creationId xmlns:p14="http://schemas.microsoft.com/office/powerpoint/2010/main" val="270263097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84210" y="219070"/>
            <a:ext cx="11229673" cy="972000"/>
          </a:xfrm>
        </p:spPr>
        <p:txBody>
          <a:bodyPr>
            <a:normAutofit/>
          </a:bodyPr>
          <a:lstStyle>
            <a:lvl1pPr>
              <a:spcBef>
                <a:spcPts val="0"/>
              </a:spcBef>
              <a:defRPr sz="4900"/>
            </a:lvl1pPr>
          </a:lstStyle>
          <a:p>
            <a:pPr lvl="0"/>
            <a:r>
              <a:rPr lang="da-DK" dirty="0"/>
              <a:t>Klik for at tilføje tekst</a:t>
            </a:r>
          </a:p>
        </p:txBody>
      </p:sp>
      <p:sp>
        <p:nvSpPr>
          <p:cNvPr id="3" name="Pladsholder til diasnummer 2"/>
          <p:cNvSpPr>
            <a:spLocks noGrp="1"/>
          </p:cNvSpPr>
          <p:nvPr>
            <p:ph type="sldNum" sz="quarter" idx="10"/>
          </p:nvPr>
        </p:nvSpPr>
        <p:spPr/>
        <p:txBody>
          <a:bodyPr/>
          <a:lstStyle/>
          <a:p>
            <a:fld id="{53638CB2-EA0C-44E4-A91A-4D7146E346C5}" type="slidenum">
              <a:rPr lang="da-DK" smtClean="0"/>
              <a:pPr/>
              <a:t>‹nr.›</a:t>
            </a:fld>
            <a:endParaRPr lang="da-DK"/>
          </a:p>
        </p:txBody>
      </p:sp>
    </p:spTree>
    <p:extLst>
      <p:ext uri="{BB962C8B-B14F-4D97-AF65-F5344CB8AC3E}">
        <p14:creationId xmlns:p14="http://schemas.microsoft.com/office/powerpoint/2010/main" val="198151281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pic>
        <p:nvPicPr>
          <p:cNvPr id="3" name="ÆS_logo_POS_CMYK.pdf"/>
          <p:cNvPicPr/>
          <p:nvPr userDrawn="1"/>
        </p:nvPicPr>
        <p:blipFill>
          <a:blip r:embed="rId2" cstate="print">
            <a:extLst>
              <a:ext uri="{28A0092B-C50C-407E-A947-70E740481C1C}">
                <a14:useLocalDpi xmlns:a14="http://schemas.microsoft.com/office/drawing/2010/main" val="0"/>
              </a:ext>
            </a:extLst>
          </a:blip>
          <a:stretch>
            <a:fillRect/>
          </a:stretch>
        </p:blipFill>
        <p:spPr>
          <a:xfrm>
            <a:off x="10369775" y="6426141"/>
            <a:ext cx="1356844" cy="233263"/>
          </a:xfrm>
          <a:prstGeom prst="rect">
            <a:avLst/>
          </a:prstGeom>
          <a:ln w="12700">
            <a:miter lim="400000"/>
          </a:ln>
        </p:spPr>
      </p:pic>
      <p:sp>
        <p:nvSpPr>
          <p:cNvPr id="2" name="Pladsholder til diasnummer 1"/>
          <p:cNvSpPr>
            <a:spLocks noGrp="1"/>
          </p:cNvSpPr>
          <p:nvPr>
            <p:ph type="sldNum" sz="quarter" idx="10"/>
          </p:nvPr>
        </p:nvSpPr>
        <p:spPr/>
        <p:txBody>
          <a:bodyPr/>
          <a:lstStyle/>
          <a:p>
            <a:fld id="{53638CB2-EA0C-44E4-A91A-4D7146E346C5}" type="slidenum">
              <a:rPr lang="da-DK" smtClean="0"/>
              <a:pPr/>
              <a:t>‹nr.›</a:t>
            </a:fld>
            <a:endParaRPr lang="da-DK"/>
          </a:p>
        </p:txBody>
      </p:sp>
    </p:spTree>
    <p:extLst>
      <p:ext uri="{BB962C8B-B14F-4D97-AF65-F5344CB8AC3E}">
        <p14:creationId xmlns:p14="http://schemas.microsoft.com/office/powerpoint/2010/main" val="25371683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rugerdefineret layout">
    <p:spTree>
      <p:nvGrpSpPr>
        <p:cNvPr id="1" name=""/>
        <p:cNvGrpSpPr/>
        <p:nvPr/>
      </p:nvGrpSpPr>
      <p:grpSpPr>
        <a:xfrm>
          <a:off x="0" y="0"/>
          <a:ext cx="0" cy="0"/>
          <a:chOff x="0" y="0"/>
          <a:chExt cx="0" cy="0"/>
        </a:xfrm>
      </p:grpSpPr>
      <p:sp>
        <p:nvSpPr>
          <p:cNvPr id="2" name="Pladsholder til diasnummer 1"/>
          <p:cNvSpPr>
            <a:spLocks noGrp="1"/>
          </p:cNvSpPr>
          <p:nvPr>
            <p:ph type="sldNum" sz="quarter" idx="10"/>
          </p:nvPr>
        </p:nvSpPr>
        <p:spPr/>
        <p:txBody>
          <a:bodyPr/>
          <a:lstStyle/>
          <a:p>
            <a:fld id="{53638CB2-EA0C-44E4-A91A-4D7146E346C5}" type="slidenum">
              <a:rPr lang="da-DK" smtClean="0"/>
              <a:pPr/>
              <a:t>‹nr.›</a:t>
            </a:fld>
            <a:endParaRPr lang="da-DK"/>
          </a:p>
        </p:txBody>
      </p:sp>
    </p:spTree>
    <p:extLst>
      <p:ext uri="{BB962C8B-B14F-4D97-AF65-F5344CB8AC3E}">
        <p14:creationId xmlns:p14="http://schemas.microsoft.com/office/powerpoint/2010/main" val="210514921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el og indholdsobjekt">
    <p:spTree>
      <p:nvGrpSpPr>
        <p:cNvPr id="1" name=""/>
        <p:cNvGrpSpPr/>
        <p:nvPr/>
      </p:nvGrpSpPr>
      <p:grpSpPr>
        <a:xfrm>
          <a:off x="0" y="0"/>
          <a:ext cx="0" cy="0"/>
          <a:chOff x="0" y="0"/>
          <a:chExt cx="0" cy="0"/>
        </a:xfrm>
      </p:grpSpPr>
      <p:sp>
        <p:nvSpPr>
          <p:cNvPr id="31" name="Shape 31"/>
          <p:cNvSpPr>
            <a:spLocks noGrp="1"/>
          </p:cNvSpPr>
          <p:nvPr>
            <p:ph type="body" idx="1"/>
          </p:nvPr>
        </p:nvSpPr>
        <p:spPr>
          <a:xfrm>
            <a:off x="1011499" y="1526037"/>
            <a:ext cx="10704251" cy="4686186"/>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defRPr sz="1800">
                <a:solidFill>
                  <a:srgbClr val="000000"/>
                </a:solidFill>
              </a:defRPr>
            </a:pPr>
            <a:r>
              <a:rPr lang="da-DK" sz="2200">
                <a:solidFill>
                  <a:srgbClr val="414141"/>
                </a:solidFill>
              </a:rPr>
              <a:t>Rediger typografien i masterens</a:t>
            </a:r>
          </a:p>
          <a:p>
            <a:pPr lvl="1">
              <a:defRPr sz="1800">
                <a:solidFill>
                  <a:srgbClr val="000000"/>
                </a:solidFill>
              </a:defRPr>
            </a:pPr>
            <a:r>
              <a:rPr lang="da-DK" sz="2200">
                <a:solidFill>
                  <a:srgbClr val="414141"/>
                </a:solidFill>
              </a:rPr>
              <a:t>Andet niveau</a:t>
            </a:r>
          </a:p>
          <a:p>
            <a:pPr lvl="2">
              <a:defRPr sz="1800">
                <a:solidFill>
                  <a:srgbClr val="000000"/>
                </a:solidFill>
              </a:defRPr>
            </a:pPr>
            <a:r>
              <a:rPr lang="da-DK" sz="2200">
                <a:solidFill>
                  <a:srgbClr val="414141"/>
                </a:solidFill>
              </a:rPr>
              <a:t>Tredje niveau</a:t>
            </a:r>
          </a:p>
          <a:p>
            <a:pPr lvl="3">
              <a:defRPr sz="1800">
                <a:solidFill>
                  <a:srgbClr val="000000"/>
                </a:solidFill>
              </a:defRPr>
            </a:pPr>
            <a:r>
              <a:rPr lang="da-DK" sz="2200">
                <a:solidFill>
                  <a:srgbClr val="414141"/>
                </a:solidFill>
              </a:rPr>
              <a:t>Fjerde niveau</a:t>
            </a:r>
          </a:p>
          <a:p>
            <a:pPr lvl="4">
              <a:defRPr sz="1800">
                <a:solidFill>
                  <a:srgbClr val="000000"/>
                </a:solidFill>
              </a:defRPr>
            </a:pPr>
            <a:r>
              <a:rPr lang="da-DK" sz="2200">
                <a:solidFill>
                  <a:srgbClr val="414141"/>
                </a:solidFill>
              </a:rPr>
              <a:t>Femte niveau</a:t>
            </a:r>
            <a:endParaRPr sz="2200" dirty="0">
              <a:solidFill>
                <a:srgbClr val="414141"/>
              </a:solidFill>
            </a:endParaRPr>
          </a:p>
        </p:txBody>
      </p:sp>
      <p:sp>
        <p:nvSpPr>
          <p:cNvPr id="2" name="Titel 1"/>
          <p:cNvSpPr>
            <a:spLocks noGrp="1"/>
          </p:cNvSpPr>
          <p:nvPr>
            <p:ph type="title"/>
          </p:nvPr>
        </p:nvSpPr>
        <p:spPr>
          <a:xfrm>
            <a:off x="484211" y="233406"/>
            <a:ext cx="11239500" cy="965157"/>
          </a:xfrm>
        </p:spPr>
        <p:txBody>
          <a:bodyPr>
            <a:normAutofit/>
          </a:bodyPr>
          <a:lstStyle>
            <a:lvl1pPr>
              <a:defRPr sz="4900"/>
            </a:lvl1pPr>
          </a:lstStyle>
          <a:p>
            <a:r>
              <a:rPr lang="da-DK" dirty="0"/>
              <a:t>Klik for at redigere i master</a:t>
            </a:r>
          </a:p>
        </p:txBody>
      </p:sp>
    </p:spTree>
    <p:extLst>
      <p:ext uri="{BB962C8B-B14F-4D97-AF65-F5344CB8AC3E}">
        <p14:creationId xmlns:p14="http://schemas.microsoft.com/office/powerpoint/2010/main" val="338635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el og indholdsobjekt">
    <p:spTree>
      <p:nvGrpSpPr>
        <p:cNvPr id="1" name=""/>
        <p:cNvGrpSpPr/>
        <p:nvPr/>
      </p:nvGrpSpPr>
      <p:grpSpPr>
        <a:xfrm>
          <a:off x="0" y="0"/>
          <a:ext cx="0" cy="0"/>
          <a:chOff x="0" y="0"/>
          <a:chExt cx="0" cy="0"/>
        </a:xfrm>
      </p:grpSpPr>
      <p:sp>
        <p:nvSpPr>
          <p:cNvPr id="31" name="Shape 31"/>
          <p:cNvSpPr>
            <a:spLocks noGrp="1"/>
          </p:cNvSpPr>
          <p:nvPr>
            <p:ph type="body" idx="1"/>
          </p:nvPr>
        </p:nvSpPr>
        <p:spPr>
          <a:xfrm>
            <a:off x="1011499" y="1526037"/>
            <a:ext cx="10704251" cy="4686186"/>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defRPr sz="1800">
                <a:solidFill>
                  <a:srgbClr val="000000"/>
                </a:solidFill>
              </a:defRPr>
            </a:pPr>
            <a:r>
              <a:rPr lang="da-DK" sz="2200">
                <a:solidFill>
                  <a:srgbClr val="414141"/>
                </a:solidFill>
              </a:rPr>
              <a:t>Rediger typografien i masterens</a:t>
            </a:r>
          </a:p>
          <a:p>
            <a:pPr lvl="1">
              <a:defRPr sz="1800">
                <a:solidFill>
                  <a:srgbClr val="000000"/>
                </a:solidFill>
              </a:defRPr>
            </a:pPr>
            <a:r>
              <a:rPr lang="da-DK" sz="2200">
                <a:solidFill>
                  <a:srgbClr val="414141"/>
                </a:solidFill>
              </a:rPr>
              <a:t>Andet niveau</a:t>
            </a:r>
          </a:p>
          <a:p>
            <a:pPr lvl="2">
              <a:defRPr sz="1800">
                <a:solidFill>
                  <a:srgbClr val="000000"/>
                </a:solidFill>
              </a:defRPr>
            </a:pPr>
            <a:r>
              <a:rPr lang="da-DK" sz="2200">
                <a:solidFill>
                  <a:srgbClr val="414141"/>
                </a:solidFill>
              </a:rPr>
              <a:t>Tredje niveau</a:t>
            </a:r>
          </a:p>
          <a:p>
            <a:pPr lvl="3">
              <a:defRPr sz="1800">
                <a:solidFill>
                  <a:srgbClr val="000000"/>
                </a:solidFill>
              </a:defRPr>
            </a:pPr>
            <a:r>
              <a:rPr lang="da-DK" sz="2200">
                <a:solidFill>
                  <a:srgbClr val="414141"/>
                </a:solidFill>
              </a:rPr>
              <a:t>Fjerde niveau</a:t>
            </a:r>
          </a:p>
          <a:p>
            <a:pPr lvl="4">
              <a:defRPr sz="1800">
                <a:solidFill>
                  <a:srgbClr val="000000"/>
                </a:solidFill>
              </a:defRPr>
            </a:pPr>
            <a:r>
              <a:rPr lang="da-DK" sz="2200">
                <a:solidFill>
                  <a:srgbClr val="414141"/>
                </a:solidFill>
              </a:rPr>
              <a:t>Femte niveau</a:t>
            </a:r>
            <a:endParaRPr sz="2200" dirty="0">
              <a:solidFill>
                <a:srgbClr val="414141"/>
              </a:solidFill>
            </a:endParaRPr>
          </a:p>
        </p:txBody>
      </p:sp>
      <p:sp>
        <p:nvSpPr>
          <p:cNvPr id="2" name="Titel 1"/>
          <p:cNvSpPr>
            <a:spLocks noGrp="1"/>
          </p:cNvSpPr>
          <p:nvPr>
            <p:ph type="title"/>
          </p:nvPr>
        </p:nvSpPr>
        <p:spPr>
          <a:xfrm>
            <a:off x="484211" y="233406"/>
            <a:ext cx="11239500" cy="965157"/>
          </a:xfrm>
        </p:spPr>
        <p:txBody>
          <a:bodyPr>
            <a:normAutofit/>
          </a:bodyPr>
          <a:lstStyle>
            <a:lvl1pPr>
              <a:defRPr sz="4900"/>
            </a:lvl1pPr>
          </a:lstStyle>
          <a:p>
            <a:r>
              <a:rPr lang="da-DK" dirty="0"/>
              <a:t>Klik for at redigere i master</a:t>
            </a:r>
          </a:p>
        </p:txBody>
      </p:sp>
    </p:spTree>
    <p:extLst>
      <p:ext uri="{BB962C8B-B14F-4D97-AF65-F5344CB8AC3E}">
        <p14:creationId xmlns:p14="http://schemas.microsoft.com/office/powerpoint/2010/main" val="282292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el og indholdsobjekt">
    <p:spTree>
      <p:nvGrpSpPr>
        <p:cNvPr id="1" name=""/>
        <p:cNvGrpSpPr/>
        <p:nvPr/>
      </p:nvGrpSpPr>
      <p:grpSpPr>
        <a:xfrm>
          <a:off x="0" y="0"/>
          <a:ext cx="0" cy="0"/>
          <a:chOff x="0" y="0"/>
          <a:chExt cx="0" cy="0"/>
        </a:xfrm>
      </p:grpSpPr>
      <p:sp>
        <p:nvSpPr>
          <p:cNvPr id="31" name="Shape 31"/>
          <p:cNvSpPr>
            <a:spLocks noGrp="1"/>
          </p:cNvSpPr>
          <p:nvPr>
            <p:ph type="body" idx="1"/>
          </p:nvPr>
        </p:nvSpPr>
        <p:spPr>
          <a:xfrm>
            <a:off x="1011499" y="1526037"/>
            <a:ext cx="10704251" cy="4686186"/>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defRPr sz="1800">
                <a:solidFill>
                  <a:srgbClr val="000000"/>
                </a:solidFill>
              </a:defRPr>
            </a:pPr>
            <a:r>
              <a:rPr lang="da-DK" sz="2200">
                <a:solidFill>
                  <a:srgbClr val="414141"/>
                </a:solidFill>
              </a:rPr>
              <a:t>Rediger typografien i masterens</a:t>
            </a:r>
          </a:p>
          <a:p>
            <a:pPr lvl="1">
              <a:defRPr sz="1800">
                <a:solidFill>
                  <a:srgbClr val="000000"/>
                </a:solidFill>
              </a:defRPr>
            </a:pPr>
            <a:r>
              <a:rPr lang="da-DK" sz="2200">
                <a:solidFill>
                  <a:srgbClr val="414141"/>
                </a:solidFill>
              </a:rPr>
              <a:t>Andet niveau</a:t>
            </a:r>
          </a:p>
          <a:p>
            <a:pPr lvl="2">
              <a:defRPr sz="1800">
                <a:solidFill>
                  <a:srgbClr val="000000"/>
                </a:solidFill>
              </a:defRPr>
            </a:pPr>
            <a:r>
              <a:rPr lang="da-DK" sz="2200">
                <a:solidFill>
                  <a:srgbClr val="414141"/>
                </a:solidFill>
              </a:rPr>
              <a:t>Tredje niveau</a:t>
            </a:r>
          </a:p>
          <a:p>
            <a:pPr lvl="3">
              <a:defRPr sz="1800">
                <a:solidFill>
                  <a:srgbClr val="000000"/>
                </a:solidFill>
              </a:defRPr>
            </a:pPr>
            <a:r>
              <a:rPr lang="da-DK" sz="2200">
                <a:solidFill>
                  <a:srgbClr val="414141"/>
                </a:solidFill>
              </a:rPr>
              <a:t>Fjerde niveau</a:t>
            </a:r>
          </a:p>
          <a:p>
            <a:pPr lvl="4">
              <a:defRPr sz="1800">
                <a:solidFill>
                  <a:srgbClr val="000000"/>
                </a:solidFill>
              </a:defRPr>
            </a:pPr>
            <a:r>
              <a:rPr lang="da-DK" sz="2200">
                <a:solidFill>
                  <a:srgbClr val="414141"/>
                </a:solidFill>
              </a:rPr>
              <a:t>Femte niveau</a:t>
            </a:r>
            <a:endParaRPr sz="2200" dirty="0">
              <a:solidFill>
                <a:srgbClr val="414141"/>
              </a:solidFill>
            </a:endParaRPr>
          </a:p>
        </p:txBody>
      </p:sp>
      <p:sp>
        <p:nvSpPr>
          <p:cNvPr id="2" name="Titel 1"/>
          <p:cNvSpPr>
            <a:spLocks noGrp="1"/>
          </p:cNvSpPr>
          <p:nvPr>
            <p:ph type="title"/>
          </p:nvPr>
        </p:nvSpPr>
        <p:spPr>
          <a:xfrm>
            <a:off x="484211" y="233406"/>
            <a:ext cx="11239500" cy="965157"/>
          </a:xfrm>
        </p:spPr>
        <p:txBody>
          <a:bodyPr>
            <a:normAutofit/>
          </a:bodyPr>
          <a:lstStyle>
            <a:lvl1pPr>
              <a:defRPr sz="4900"/>
            </a:lvl1pPr>
          </a:lstStyle>
          <a:p>
            <a:r>
              <a:rPr lang="da-DK" dirty="0"/>
              <a:t>Klik for at redigere i master</a:t>
            </a:r>
          </a:p>
        </p:txBody>
      </p:sp>
    </p:spTree>
    <p:extLst>
      <p:ext uri="{BB962C8B-B14F-4D97-AF65-F5344CB8AC3E}">
        <p14:creationId xmlns:p14="http://schemas.microsoft.com/office/powerpoint/2010/main" val="428997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el og indholdsobjekt">
    <p:spTree>
      <p:nvGrpSpPr>
        <p:cNvPr id="1" name=""/>
        <p:cNvGrpSpPr/>
        <p:nvPr/>
      </p:nvGrpSpPr>
      <p:grpSpPr>
        <a:xfrm>
          <a:off x="0" y="0"/>
          <a:ext cx="0" cy="0"/>
          <a:chOff x="0" y="0"/>
          <a:chExt cx="0" cy="0"/>
        </a:xfrm>
      </p:grpSpPr>
      <p:sp>
        <p:nvSpPr>
          <p:cNvPr id="31" name="Shape 31"/>
          <p:cNvSpPr>
            <a:spLocks noGrp="1"/>
          </p:cNvSpPr>
          <p:nvPr>
            <p:ph type="body" idx="1"/>
          </p:nvPr>
        </p:nvSpPr>
        <p:spPr>
          <a:xfrm>
            <a:off x="1011499" y="1526037"/>
            <a:ext cx="10704251" cy="4686186"/>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defRPr sz="1800">
                <a:solidFill>
                  <a:srgbClr val="000000"/>
                </a:solidFill>
              </a:defRPr>
            </a:pPr>
            <a:r>
              <a:rPr lang="da-DK" sz="2200">
                <a:solidFill>
                  <a:srgbClr val="414141"/>
                </a:solidFill>
              </a:rPr>
              <a:t>Rediger typografien i masterens</a:t>
            </a:r>
          </a:p>
          <a:p>
            <a:pPr lvl="1">
              <a:defRPr sz="1800">
                <a:solidFill>
                  <a:srgbClr val="000000"/>
                </a:solidFill>
              </a:defRPr>
            </a:pPr>
            <a:r>
              <a:rPr lang="da-DK" sz="2200">
                <a:solidFill>
                  <a:srgbClr val="414141"/>
                </a:solidFill>
              </a:rPr>
              <a:t>Andet niveau</a:t>
            </a:r>
          </a:p>
          <a:p>
            <a:pPr lvl="2">
              <a:defRPr sz="1800">
                <a:solidFill>
                  <a:srgbClr val="000000"/>
                </a:solidFill>
              </a:defRPr>
            </a:pPr>
            <a:r>
              <a:rPr lang="da-DK" sz="2200">
                <a:solidFill>
                  <a:srgbClr val="414141"/>
                </a:solidFill>
              </a:rPr>
              <a:t>Tredje niveau</a:t>
            </a:r>
          </a:p>
          <a:p>
            <a:pPr lvl="3">
              <a:defRPr sz="1800">
                <a:solidFill>
                  <a:srgbClr val="000000"/>
                </a:solidFill>
              </a:defRPr>
            </a:pPr>
            <a:r>
              <a:rPr lang="da-DK" sz="2200">
                <a:solidFill>
                  <a:srgbClr val="414141"/>
                </a:solidFill>
              </a:rPr>
              <a:t>Fjerde niveau</a:t>
            </a:r>
          </a:p>
          <a:p>
            <a:pPr lvl="4">
              <a:defRPr sz="1800">
                <a:solidFill>
                  <a:srgbClr val="000000"/>
                </a:solidFill>
              </a:defRPr>
            </a:pPr>
            <a:r>
              <a:rPr lang="da-DK" sz="2200">
                <a:solidFill>
                  <a:srgbClr val="414141"/>
                </a:solidFill>
              </a:rPr>
              <a:t>Femte niveau</a:t>
            </a:r>
            <a:endParaRPr sz="2200" dirty="0">
              <a:solidFill>
                <a:srgbClr val="414141"/>
              </a:solidFill>
            </a:endParaRPr>
          </a:p>
        </p:txBody>
      </p:sp>
      <p:sp>
        <p:nvSpPr>
          <p:cNvPr id="2" name="Titel 1"/>
          <p:cNvSpPr>
            <a:spLocks noGrp="1"/>
          </p:cNvSpPr>
          <p:nvPr>
            <p:ph type="title"/>
          </p:nvPr>
        </p:nvSpPr>
        <p:spPr>
          <a:xfrm>
            <a:off x="484211" y="233406"/>
            <a:ext cx="11239500" cy="965157"/>
          </a:xfrm>
        </p:spPr>
        <p:txBody>
          <a:bodyPr>
            <a:normAutofit/>
          </a:bodyPr>
          <a:lstStyle>
            <a:lvl1pPr>
              <a:defRPr sz="4900"/>
            </a:lvl1pPr>
          </a:lstStyle>
          <a:p>
            <a:r>
              <a:rPr lang="da-DK" dirty="0"/>
              <a:t>Klik for at redigere i master</a:t>
            </a:r>
          </a:p>
        </p:txBody>
      </p:sp>
    </p:spTree>
    <p:extLst>
      <p:ext uri="{BB962C8B-B14F-4D97-AF65-F5344CB8AC3E}">
        <p14:creationId xmlns:p14="http://schemas.microsoft.com/office/powerpoint/2010/main" val="2999052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900" b="1" i="0">
                <a:solidFill>
                  <a:srgbClr val="A91D1E"/>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3166349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 &amp; undertitel i bånd centreret">
    <p:spTree>
      <p:nvGrpSpPr>
        <p:cNvPr id="1" name=""/>
        <p:cNvGrpSpPr/>
        <p:nvPr/>
      </p:nvGrpSpPr>
      <p:grpSpPr>
        <a:xfrm>
          <a:off x="0" y="0"/>
          <a:ext cx="0" cy="0"/>
          <a:chOff x="0" y="0"/>
          <a:chExt cx="0" cy="0"/>
        </a:xfrm>
      </p:grpSpPr>
      <p:sp>
        <p:nvSpPr>
          <p:cNvPr id="3" name="Pladsholder til tekst 2"/>
          <p:cNvSpPr>
            <a:spLocks noGrp="1"/>
          </p:cNvSpPr>
          <p:nvPr>
            <p:ph type="body" sz="quarter" idx="10" hasCustomPrompt="1"/>
          </p:nvPr>
        </p:nvSpPr>
        <p:spPr>
          <a:xfrm>
            <a:off x="530586" y="2212910"/>
            <a:ext cx="11183692" cy="261610"/>
          </a:xfrm>
        </p:spPr>
        <p:txBody>
          <a:bodyPr vert="horz" anchor="b" anchorCtr="0">
            <a:spAutoFit/>
          </a:bodyPr>
          <a:lstStyle>
            <a:lvl1pPr marL="0" indent="0" algn="l">
              <a:lnSpc>
                <a:spcPct val="100000"/>
              </a:lnSpc>
              <a:spcBef>
                <a:spcPts val="0"/>
              </a:spcBef>
              <a:buFontTx/>
              <a:buNone/>
              <a:defRPr sz="1700" b="1" i="0" cap="all" baseline="0">
                <a:solidFill>
                  <a:schemeClr val="bg2"/>
                </a:solidFill>
                <a:latin typeface="Arial"/>
                <a:cs typeface="Arial"/>
              </a:defRPr>
            </a:lvl1pPr>
          </a:lstStyle>
          <a:p>
            <a:pPr lvl="0"/>
            <a:r>
              <a:rPr lang="da-DK" dirty="0"/>
              <a:t>Klik for at tilføje tekst</a:t>
            </a:r>
          </a:p>
        </p:txBody>
      </p:sp>
      <p:sp>
        <p:nvSpPr>
          <p:cNvPr id="9" name="Shape 9"/>
          <p:cNvSpPr/>
          <p:nvPr/>
        </p:nvSpPr>
        <p:spPr>
          <a:xfrm rot="16200000">
            <a:off x="6917128" y="3441526"/>
            <a:ext cx="115506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10" name="Shape 10"/>
          <p:cNvSpPr>
            <a:spLocks noGrp="1"/>
          </p:cNvSpPr>
          <p:nvPr>
            <p:ph type="title" hasCustomPrompt="1"/>
          </p:nvPr>
        </p:nvSpPr>
        <p:spPr>
          <a:xfrm>
            <a:off x="476250" y="2560596"/>
            <a:ext cx="6750844" cy="1711223"/>
          </a:xfrm>
          <a:prstGeom prst="rect">
            <a:avLst/>
          </a:prstGeom>
        </p:spPr>
        <p:txBody>
          <a:bodyPr>
            <a:noAutofit/>
          </a:bodyPr>
          <a:lstStyle>
            <a:lvl1pPr algn="l">
              <a:spcBef>
                <a:spcPts val="0"/>
              </a:spcBef>
              <a:defRPr sz="5400"/>
            </a:lvl1pPr>
          </a:lstStyle>
          <a:p>
            <a:pPr lvl="0">
              <a:defRPr sz="1800">
                <a:solidFill>
                  <a:srgbClr val="000000"/>
                </a:solidFill>
              </a:defRPr>
            </a:pPr>
            <a:r>
              <a:rPr lang="da-DK" sz="4900" dirty="0">
                <a:solidFill>
                  <a:srgbClr val="B3242A"/>
                </a:solidFill>
              </a:rPr>
              <a:t>Klik for at tilføje tekst</a:t>
            </a:r>
            <a:endParaRPr sz="4900" dirty="0">
              <a:solidFill>
                <a:srgbClr val="B3242A"/>
              </a:solidFill>
            </a:endParaRPr>
          </a:p>
        </p:txBody>
      </p:sp>
      <p:sp>
        <p:nvSpPr>
          <p:cNvPr id="11" name="Shape 11"/>
          <p:cNvSpPr>
            <a:spLocks noGrp="1"/>
          </p:cNvSpPr>
          <p:nvPr>
            <p:ph type="body" idx="1" hasCustomPrompt="1"/>
          </p:nvPr>
        </p:nvSpPr>
        <p:spPr>
          <a:xfrm>
            <a:off x="7762875" y="2592549"/>
            <a:ext cx="3976688" cy="1696641"/>
          </a:xfrm>
          <a:prstGeom prst="rect">
            <a:avLst/>
          </a:prstGeom>
        </p:spPr>
        <p:txBody>
          <a:bodyPr/>
          <a:lstStyle>
            <a:lvl1pPr marL="0" indent="0" algn="l">
              <a:lnSpc>
                <a:spcPts val="2039"/>
              </a:lnSpc>
              <a:spcBef>
                <a:spcPts val="0"/>
              </a:spcBef>
              <a:buSzTx/>
              <a:buNone/>
              <a:defRPr sz="1700">
                <a:solidFill>
                  <a:schemeClr val="tx1">
                    <a:lumMod val="85000"/>
                    <a:lumOff val="15000"/>
                  </a:schemeClr>
                </a:solidFill>
              </a:defRPr>
            </a:lvl1pPr>
            <a:lvl2pPr marL="0" indent="160729">
              <a:lnSpc>
                <a:spcPct val="120000"/>
              </a:lnSpc>
              <a:spcBef>
                <a:spcPts val="0"/>
              </a:spcBef>
              <a:buSzTx/>
              <a:buNone/>
              <a:defRPr sz="1700">
                <a:solidFill>
                  <a:schemeClr val="tx2">
                    <a:lumMod val="50000"/>
                  </a:schemeClr>
                </a:solidFill>
              </a:defRPr>
            </a:lvl2pPr>
            <a:lvl3pPr marL="0" indent="321457">
              <a:lnSpc>
                <a:spcPct val="120000"/>
              </a:lnSpc>
              <a:spcBef>
                <a:spcPts val="0"/>
              </a:spcBef>
              <a:buSzTx/>
              <a:buNone/>
              <a:defRPr sz="1700">
                <a:solidFill>
                  <a:schemeClr val="tx2">
                    <a:lumMod val="50000"/>
                  </a:schemeClr>
                </a:solidFill>
              </a:defRPr>
            </a:lvl3pPr>
            <a:lvl4pPr marL="0" indent="482186">
              <a:lnSpc>
                <a:spcPct val="120000"/>
              </a:lnSpc>
              <a:spcBef>
                <a:spcPts val="0"/>
              </a:spcBef>
              <a:buSzTx/>
              <a:buNone/>
              <a:defRPr sz="1700">
                <a:solidFill>
                  <a:schemeClr val="tx2">
                    <a:lumMod val="50000"/>
                  </a:schemeClr>
                </a:solidFill>
              </a:defRPr>
            </a:lvl4pPr>
            <a:lvl5pPr marL="0" indent="642915">
              <a:lnSpc>
                <a:spcPct val="120000"/>
              </a:lnSpc>
              <a:spcBef>
                <a:spcPts val="0"/>
              </a:spcBef>
              <a:buSzTx/>
              <a:buNone/>
              <a:defRPr sz="1700">
                <a:solidFill>
                  <a:schemeClr val="tx2">
                    <a:lumMod val="50000"/>
                  </a:schemeClr>
                </a:solidFill>
              </a:defRPr>
            </a:lvl5pPr>
          </a:lstStyle>
          <a:p>
            <a:pPr lvl="0">
              <a:defRPr sz="1800">
                <a:solidFill>
                  <a:srgbClr val="000000"/>
                </a:solidFill>
              </a:defRPr>
            </a:pPr>
            <a:r>
              <a:rPr lang="da-DK" sz="1700" dirty="0">
                <a:solidFill>
                  <a:srgbClr val="414141"/>
                </a:solidFill>
              </a:rPr>
              <a:t>Klik for at tilføje tekst</a:t>
            </a:r>
          </a:p>
        </p:txBody>
      </p:sp>
      <p:sp>
        <p:nvSpPr>
          <p:cNvPr id="12" name="Shape 7"/>
          <p:cNvSpPr/>
          <p:nvPr/>
        </p:nvSpPr>
        <p:spPr>
          <a:xfrm>
            <a:off x="476251" y="4315973"/>
            <a:ext cx="11249487"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17" name="Shape 8"/>
          <p:cNvSpPr/>
          <p:nvPr/>
        </p:nvSpPr>
        <p:spPr>
          <a:xfrm>
            <a:off x="476252" y="2556825"/>
            <a:ext cx="11250017"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pic>
        <p:nvPicPr>
          <p:cNvPr id="14" name="ÆS_logo_POS_CMYK.pdf"/>
          <p:cNvPicPr/>
          <p:nvPr userDrawn="1"/>
        </p:nvPicPr>
        <p:blipFill>
          <a:blip r:embed="rId2" cstate="print">
            <a:extLst>
              <a:ext uri="{28A0092B-C50C-407E-A947-70E740481C1C}">
                <a14:useLocalDpi xmlns:a14="http://schemas.microsoft.com/office/drawing/2010/main" val="0"/>
              </a:ext>
            </a:extLst>
          </a:blip>
          <a:stretch>
            <a:fillRect/>
          </a:stretch>
        </p:blipFill>
        <p:spPr>
          <a:xfrm>
            <a:off x="10369775" y="6426141"/>
            <a:ext cx="1356844" cy="233263"/>
          </a:xfrm>
          <a:prstGeom prst="rect">
            <a:avLst/>
          </a:prstGeom>
          <a:ln w="12700">
            <a:miter lim="400000"/>
          </a:ln>
        </p:spPr>
      </p:pic>
    </p:spTree>
    <p:extLst>
      <p:ext uri="{BB962C8B-B14F-4D97-AF65-F5344CB8AC3E}">
        <p14:creationId xmlns:p14="http://schemas.microsoft.com/office/powerpoint/2010/main" val="2917235892"/>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900" b="1" i="0">
                <a:solidFill>
                  <a:srgbClr val="A91D1E"/>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4/24/2024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3825795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84210" y="225933"/>
            <a:ext cx="11229673" cy="972000"/>
          </a:xfrm>
        </p:spPr>
        <p:txBody>
          <a:bodyPr>
            <a:normAutofit/>
          </a:bodyPr>
          <a:lstStyle>
            <a:lvl1pPr>
              <a:defRPr sz="4900"/>
            </a:lvl1pPr>
          </a:lstStyle>
          <a:p>
            <a:r>
              <a:rPr lang="da-DK" dirty="0"/>
              <a:t>Klik for at tilføje tekst</a:t>
            </a:r>
          </a:p>
        </p:txBody>
      </p:sp>
      <p:sp>
        <p:nvSpPr>
          <p:cNvPr id="4" name="Pladsholder til indhold 3"/>
          <p:cNvSpPr>
            <a:spLocks noGrp="1"/>
          </p:cNvSpPr>
          <p:nvPr>
            <p:ph sz="quarter" idx="10" hasCustomPrompt="1"/>
          </p:nvPr>
        </p:nvSpPr>
        <p:spPr>
          <a:xfrm>
            <a:off x="1016000" y="1516530"/>
            <a:ext cx="10707843" cy="4706471"/>
          </a:xfrm>
        </p:spPr>
        <p:txBody>
          <a:bodyPr vert="horz" anchor="t"/>
          <a:lstStyle>
            <a:lvl1pPr>
              <a:defRPr baseline="0"/>
            </a:lvl1pPr>
          </a:lstStyle>
          <a:p>
            <a:pPr lvl="0"/>
            <a:r>
              <a:rPr lang="da-DK" dirty="0"/>
              <a:t>Klik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3" name="Pladsholder til diasnummer 2"/>
          <p:cNvSpPr>
            <a:spLocks noGrp="1"/>
          </p:cNvSpPr>
          <p:nvPr>
            <p:ph type="sldNum" sz="quarter" idx="11"/>
          </p:nvPr>
        </p:nvSpPr>
        <p:spPr/>
        <p:txBody>
          <a:bodyPr/>
          <a:lstStyle/>
          <a:p>
            <a:fld id="{53638CB2-EA0C-44E4-A91A-4D7146E346C5}" type="slidenum">
              <a:rPr lang="da-DK" smtClean="0"/>
              <a:pPr/>
              <a:t>‹nr.›</a:t>
            </a:fld>
            <a:endParaRPr lang="da-DK"/>
          </a:p>
        </p:txBody>
      </p:sp>
    </p:spTree>
    <p:extLst>
      <p:ext uri="{BB962C8B-B14F-4D97-AF65-F5344CB8AC3E}">
        <p14:creationId xmlns:p14="http://schemas.microsoft.com/office/powerpoint/2010/main" val="396086700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ertitel og indholdsobjekt">
    <p:spTree>
      <p:nvGrpSpPr>
        <p:cNvPr id="1" name=""/>
        <p:cNvGrpSpPr/>
        <p:nvPr/>
      </p:nvGrpSpPr>
      <p:grpSpPr>
        <a:xfrm>
          <a:off x="0" y="0"/>
          <a:ext cx="0" cy="0"/>
          <a:chOff x="0" y="0"/>
          <a:chExt cx="0" cy="0"/>
        </a:xfrm>
      </p:grpSpPr>
      <p:sp>
        <p:nvSpPr>
          <p:cNvPr id="5" name="Pladsholder til tekst 2"/>
          <p:cNvSpPr>
            <a:spLocks noGrp="1"/>
          </p:cNvSpPr>
          <p:nvPr>
            <p:ph type="body" sz="quarter" idx="10" hasCustomPrompt="1"/>
          </p:nvPr>
        </p:nvSpPr>
        <p:spPr>
          <a:xfrm>
            <a:off x="484212" y="1418668"/>
            <a:ext cx="11223112" cy="233983"/>
          </a:xfrm>
        </p:spPr>
        <p:txBody>
          <a:bodyPr vert="horz" wrap="none">
            <a:noAutofit/>
          </a:bodyPr>
          <a:lstStyle>
            <a:lvl1pPr marL="0" indent="0" algn="ctr">
              <a:lnSpc>
                <a:spcPct val="100000"/>
              </a:lnSpc>
              <a:spcBef>
                <a:spcPts val="0"/>
              </a:spcBef>
              <a:buFontTx/>
              <a:buNone/>
              <a:defRPr sz="1700" b="1" i="0" cap="all">
                <a:solidFill>
                  <a:schemeClr val="bg2"/>
                </a:solidFill>
                <a:latin typeface="Arial"/>
                <a:cs typeface="Arial"/>
              </a:defRPr>
            </a:lvl1pPr>
          </a:lstStyle>
          <a:p>
            <a:pPr lvl="0"/>
            <a:r>
              <a:rPr lang="da-DK" dirty="0"/>
              <a:t>Klik for at tilføje tekst</a:t>
            </a:r>
          </a:p>
        </p:txBody>
      </p:sp>
      <p:sp>
        <p:nvSpPr>
          <p:cNvPr id="3" name="Pladsholder til indhold 2"/>
          <p:cNvSpPr>
            <a:spLocks noGrp="1"/>
          </p:cNvSpPr>
          <p:nvPr>
            <p:ph sz="quarter" idx="12" hasCustomPrompt="1"/>
          </p:nvPr>
        </p:nvSpPr>
        <p:spPr>
          <a:xfrm>
            <a:off x="1016001" y="1875119"/>
            <a:ext cx="10708217" cy="4340411"/>
          </a:xfrm>
        </p:spPr>
        <p:txBody>
          <a:bodyPr vert="horz" anchor="t"/>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 name="Titel 1"/>
          <p:cNvSpPr>
            <a:spLocks noGrp="1"/>
          </p:cNvSpPr>
          <p:nvPr>
            <p:ph type="title" hasCustomPrompt="1"/>
          </p:nvPr>
        </p:nvSpPr>
        <p:spPr/>
        <p:txBody>
          <a:bodyPr>
            <a:normAutofit/>
          </a:bodyPr>
          <a:lstStyle>
            <a:lvl1pPr>
              <a:defRPr sz="4900"/>
            </a:lvl1pPr>
          </a:lstStyle>
          <a:p>
            <a:r>
              <a:rPr lang="da-DK" dirty="0"/>
              <a:t>Klik for at tilføje tekst</a:t>
            </a:r>
          </a:p>
        </p:txBody>
      </p:sp>
      <p:sp>
        <p:nvSpPr>
          <p:cNvPr id="4" name="Pladsholder til diasnummer 3"/>
          <p:cNvSpPr>
            <a:spLocks noGrp="1"/>
          </p:cNvSpPr>
          <p:nvPr>
            <p:ph type="sldNum" sz="quarter" idx="13"/>
          </p:nvPr>
        </p:nvSpPr>
        <p:spPr/>
        <p:txBody>
          <a:bodyPr/>
          <a:lstStyle/>
          <a:p>
            <a:fld id="{53638CB2-EA0C-44E4-A91A-4D7146E346C5}" type="slidenum">
              <a:rPr lang="da-DK" smtClean="0"/>
              <a:pPr/>
              <a:t>‹nr.›</a:t>
            </a:fld>
            <a:endParaRPr lang="da-DK"/>
          </a:p>
        </p:txBody>
      </p:sp>
    </p:spTree>
    <p:extLst>
      <p:ext uri="{BB962C8B-B14F-4D97-AF65-F5344CB8AC3E}">
        <p14:creationId xmlns:p14="http://schemas.microsoft.com/office/powerpoint/2010/main" val="329745437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6" name="Pladsholder til indhold 5"/>
          <p:cNvSpPr>
            <a:spLocks noGrp="1"/>
          </p:cNvSpPr>
          <p:nvPr>
            <p:ph sz="quarter" idx="13" hasCustomPrompt="1"/>
          </p:nvPr>
        </p:nvSpPr>
        <p:spPr>
          <a:xfrm>
            <a:off x="6106099" y="1919883"/>
            <a:ext cx="5609651" cy="4286250"/>
          </a:xfrm>
        </p:spPr>
        <p:txBody>
          <a:bodyPr vert="horz" anchor="t">
            <a:normAutofit/>
          </a:bodyPr>
          <a:lstStyle>
            <a:lvl1pPr marL="0" marR="0" indent="0" algn="l" defTabSz="410751" eaLnBrk="1" fontAlgn="auto" latinLnBrk="0" hangingPunct="1">
              <a:lnSpc>
                <a:spcPct val="100000"/>
              </a:lnSpc>
              <a:spcBef>
                <a:spcPts val="1000"/>
              </a:spcBef>
              <a:spcAft>
                <a:spcPts val="0"/>
              </a:spcAft>
              <a:buClrTx/>
              <a:buSzPct val="75000"/>
              <a:buFont typeface="Arial"/>
              <a:buNone/>
              <a:tabLst/>
              <a:defRPr lang="da-DK" sz="1800" b="0" i="0">
                <a:solidFill>
                  <a:srgbClr val="000000"/>
                </a:solidFill>
                <a:latin typeface="+mn-lt"/>
                <a:ea typeface="Georgia"/>
                <a:cs typeface="Arial"/>
                <a:sym typeface="Georgia"/>
              </a:defRPr>
            </a:lvl1pPr>
            <a:lvl2pPr marL="482400" indent="-241200">
              <a:spcBef>
                <a:spcPts val="1000"/>
              </a:spcBef>
              <a:defRPr lang="da-DK" sz="2100" b="0" i="0" dirty="0" smtClean="0">
                <a:solidFill>
                  <a:schemeClr val="tx1">
                    <a:lumMod val="75000"/>
                    <a:lumOff val="25000"/>
                  </a:schemeClr>
                </a:solidFill>
                <a:latin typeface="+mn-lt"/>
                <a:ea typeface="Georgia"/>
                <a:cs typeface="Arial"/>
                <a:sym typeface="Georgia"/>
              </a:defRPr>
            </a:lvl2pPr>
            <a:lvl3pPr marL="321457" indent="-321457">
              <a:spcBef>
                <a:spcPts val="1266"/>
              </a:spcBef>
              <a:defRPr lang="da-DK" sz="2100" b="0" i="0" dirty="0" smtClean="0">
                <a:solidFill>
                  <a:schemeClr val="tx1">
                    <a:lumMod val="75000"/>
                    <a:lumOff val="25000"/>
                  </a:schemeClr>
                </a:solidFill>
                <a:latin typeface="+mn-lt"/>
                <a:ea typeface="Georgia"/>
                <a:cs typeface="Arial"/>
                <a:sym typeface="Georgia"/>
              </a:defRPr>
            </a:lvl3pPr>
            <a:lvl4pPr marL="723600" indent="-241200">
              <a:spcBef>
                <a:spcPts val="1000"/>
              </a:spcBef>
              <a:defRPr lang="da-DK" sz="2100" b="0" i="0" dirty="0" smtClean="0">
                <a:solidFill>
                  <a:schemeClr val="tx1">
                    <a:lumMod val="75000"/>
                    <a:lumOff val="25000"/>
                  </a:schemeClr>
                </a:solidFill>
                <a:latin typeface="+mn-lt"/>
                <a:ea typeface="Georgia"/>
                <a:cs typeface="Arial"/>
                <a:sym typeface="Georgia"/>
              </a:defRPr>
            </a:lvl4pPr>
            <a:lvl5pPr>
              <a:defRPr sz="2100"/>
            </a:lvl5pPr>
          </a:lstStyle>
          <a:p>
            <a:pPr marL="241200" marR="0" lvl="0" indent="-241200" algn="l" defTabSz="410751" eaLnBrk="1" fontAlgn="auto" latinLnBrk="0" hangingPunct="1">
              <a:lnSpc>
                <a:spcPct val="100000"/>
              </a:lnSpc>
              <a:spcBef>
                <a:spcPts val="1000"/>
              </a:spcBef>
              <a:spcAft>
                <a:spcPts val="0"/>
              </a:spcAft>
              <a:buClrTx/>
              <a:buSzPct val="75000"/>
              <a:buFont typeface="Arial"/>
              <a:buChar char="•"/>
              <a:tabLst/>
              <a:defRPr sz="1800">
                <a:solidFill>
                  <a:srgbClr val="000000"/>
                </a:solidFill>
              </a:defRPr>
            </a:pPr>
            <a:r>
              <a:rPr lang="da-DK" sz="2400" dirty="0"/>
              <a:t>Klik for at tilføje tekst</a:t>
            </a:r>
            <a:endParaRPr lang="da-DK" sz="2200" dirty="0">
              <a:solidFill>
                <a:srgbClr val="414141"/>
              </a:solidFill>
            </a:endParaRPr>
          </a:p>
          <a:p>
            <a:pPr lvl="1">
              <a:defRPr sz="1800">
                <a:solidFill>
                  <a:srgbClr val="000000"/>
                </a:solidFill>
              </a:defRPr>
            </a:pPr>
            <a:r>
              <a:rPr lang="da-DK" sz="2200" dirty="0">
                <a:solidFill>
                  <a:srgbClr val="414141"/>
                </a:solidFill>
              </a:rPr>
              <a:t>Andet niveau</a:t>
            </a:r>
          </a:p>
          <a:p>
            <a:pPr lvl="3">
              <a:defRPr sz="1800">
                <a:solidFill>
                  <a:srgbClr val="000000"/>
                </a:solidFill>
              </a:defRPr>
            </a:pPr>
            <a:r>
              <a:rPr lang="da-DK" sz="2200" dirty="0">
                <a:solidFill>
                  <a:srgbClr val="414141"/>
                </a:solidFill>
              </a:rPr>
              <a:t>Tredje niveau</a:t>
            </a:r>
          </a:p>
        </p:txBody>
      </p:sp>
      <p:sp>
        <p:nvSpPr>
          <p:cNvPr id="9" name="Pladsholder til indhold 5"/>
          <p:cNvSpPr>
            <a:spLocks noGrp="1"/>
          </p:cNvSpPr>
          <p:nvPr>
            <p:ph sz="quarter" idx="14" hasCustomPrompt="1"/>
          </p:nvPr>
        </p:nvSpPr>
        <p:spPr>
          <a:xfrm>
            <a:off x="476251" y="1919883"/>
            <a:ext cx="5459763" cy="4286250"/>
          </a:xfrm>
        </p:spPr>
        <p:txBody>
          <a:bodyPr vert="horz" anchor="t">
            <a:normAutofit/>
          </a:bodyPr>
          <a:lstStyle>
            <a:lvl1pPr marL="241200" indent="-241200" algn="l" defTabSz="410751" eaLnBrk="1" hangingPunct="1">
              <a:lnSpc>
                <a:spcPct val="100000"/>
              </a:lnSpc>
              <a:spcBef>
                <a:spcPts val="1000"/>
              </a:spcBef>
              <a:buSzPct val="75000"/>
              <a:buFont typeface="Arial"/>
              <a:buChar char="•"/>
              <a:defRPr sz="2200">
                <a:solidFill>
                  <a:schemeClr val="tx1">
                    <a:lumMod val="75000"/>
                    <a:lumOff val="25000"/>
                  </a:schemeClr>
                </a:solidFill>
              </a:defRPr>
            </a:lvl1pPr>
            <a:lvl2pPr marL="482400" indent="-241200">
              <a:lnSpc>
                <a:spcPct val="100000"/>
              </a:lnSpc>
              <a:spcBef>
                <a:spcPts val="1000"/>
              </a:spcBef>
              <a:buFont typeface="Arial"/>
              <a:buChar char="•"/>
              <a:defRPr sz="2200">
                <a:solidFill>
                  <a:schemeClr val="tx1">
                    <a:lumMod val="75000"/>
                    <a:lumOff val="25000"/>
                  </a:schemeClr>
                </a:solidFill>
              </a:defRPr>
            </a:lvl2pPr>
            <a:lvl3pPr marL="241200" indent="-241200">
              <a:lnSpc>
                <a:spcPct val="100000"/>
              </a:lnSpc>
              <a:spcBef>
                <a:spcPts val="1000"/>
              </a:spcBef>
              <a:defRPr sz="2200">
                <a:solidFill>
                  <a:schemeClr val="tx1">
                    <a:lumMod val="75000"/>
                    <a:lumOff val="25000"/>
                  </a:schemeClr>
                </a:solidFill>
              </a:defRPr>
            </a:lvl3pPr>
            <a:lvl4pPr marL="723600" indent="-240460" algn="l">
              <a:spcBef>
                <a:spcPts val="1000"/>
              </a:spcBef>
              <a:defRPr lang="da-DK" sz="2100" b="0" i="0" dirty="0" smtClean="0">
                <a:solidFill>
                  <a:schemeClr val="tx1">
                    <a:lumMod val="75000"/>
                    <a:lumOff val="25000"/>
                  </a:schemeClr>
                </a:solidFill>
                <a:latin typeface="+mn-lt"/>
                <a:ea typeface="Georgia"/>
                <a:cs typeface="Arial"/>
                <a:sym typeface="Georgia"/>
              </a:defRPr>
            </a:lvl4pPr>
            <a:lvl5pPr indent="-240460">
              <a:defRPr sz="2100"/>
            </a:lvl5pPr>
          </a:lstStyle>
          <a:p>
            <a:pPr lvl="0"/>
            <a:r>
              <a:rPr lang="da-DK" dirty="0"/>
              <a:t>Klik for at tilføje tekst</a:t>
            </a:r>
          </a:p>
          <a:p>
            <a:pPr lvl="1">
              <a:defRPr sz="1800">
                <a:solidFill>
                  <a:srgbClr val="000000"/>
                </a:solidFill>
              </a:defRPr>
            </a:pPr>
            <a:r>
              <a:rPr lang="da-DK" sz="2200" dirty="0">
                <a:solidFill>
                  <a:srgbClr val="414141"/>
                </a:solidFill>
              </a:rPr>
              <a:t>Andet niveau</a:t>
            </a:r>
          </a:p>
          <a:p>
            <a:pPr lvl="3">
              <a:defRPr sz="1800">
                <a:solidFill>
                  <a:srgbClr val="000000"/>
                </a:solidFill>
              </a:defRPr>
            </a:pPr>
            <a:r>
              <a:rPr lang="da-DK" sz="2200" dirty="0">
                <a:solidFill>
                  <a:srgbClr val="414141"/>
                </a:solidFill>
              </a:rPr>
              <a:t>Tredje niveau</a:t>
            </a:r>
          </a:p>
        </p:txBody>
      </p:sp>
      <p:sp>
        <p:nvSpPr>
          <p:cNvPr id="2" name="Titel 1"/>
          <p:cNvSpPr>
            <a:spLocks noGrp="1"/>
          </p:cNvSpPr>
          <p:nvPr>
            <p:ph type="title" hasCustomPrompt="1"/>
          </p:nvPr>
        </p:nvSpPr>
        <p:spPr>
          <a:xfrm>
            <a:off x="484210" y="234619"/>
            <a:ext cx="11229673" cy="972000"/>
          </a:xfrm>
        </p:spPr>
        <p:txBody>
          <a:bodyPr>
            <a:normAutofit/>
          </a:bodyPr>
          <a:lstStyle>
            <a:lvl1pPr>
              <a:defRPr sz="4900"/>
            </a:lvl1pPr>
          </a:lstStyle>
          <a:p>
            <a:pPr lvl="0"/>
            <a:r>
              <a:rPr lang="da-DK" dirty="0"/>
              <a:t>Klik for at tilføje tekst</a:t>
            </a:r>
          </a:p>
        </p:txBody>
      </p:sp>
      <p:sp>
        <p:nvSpPr>
          <p:cNvPr id="3" name="Pladsholder til diasnummer 2"/>
          <p:cNvSpPr>
            <a:spLocks noGrp="1"/>
          </p:cNvSpPr>
          <p:nvPr>
            <p:ph type="sldNum" sz="quarter" idx="15"/>
          </p:nvPr>
        </p:nvSpPr>
        <p:spPr/>
        <p:txBody>
          <a:bodyPr/>
          <a:lstStyle/>
          <a:p>
            <a:fld id="{53638CB2-EA0C-44E4-A91A-4D7146E346C5}" type="slidenum">
              <a:rPr lang="da-DK" smtClean="0"/>
              <a:pPr/>
              <a:t>‹nr.›</a:t>
            </a:fld>
            <a:endParaRPr lang="da-DK"/>
          </a:p>
        </p:txBody>
      </p:sp>
    </p:spTree>
    <p:extLst>
      <p:ext uri="{BB962C8B-B14F-4D97-AF65-F5344CB8AC3E}">
        <p14:creationId xmlns:p14="http://schemas.microsoft.com/office/powerpoint/2010/main" val="61284934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ertitel og 2 indholdsobjekter">
    <p:spTree>
      <p:nvGrpSpPr>
        <p:cNvPr id="1" name=""/>
        <p:cNvGrpSpPr/>
        <p:nvPr/>
      </p:nvGrpSpPr>
      <p:grpSpPr>
        <a:xfrm>
          <a:off x="0" y="0"/>
          <a:ext cx="0" cy="0"/>
          <a:chOff x="0" y="0"/>
          <a:chExt cx="0" cy="0"/>
        </a:xfrm>
      </p:grpSpPr>
      <p:sp>
        <p:nvSpPr>
          <p:cNvPr id="6" name="Pladsholder til indhold 5"/>
          <p:cNvSpPr>
            <a:spLocks noGrp="1"/>
          </p:cNvSpPr>
          <p:nvPr>
            <p:ph sz="quarter" idx="13" hasCustomPrompt="1"/>
          </p:nvPr>
        </p:nvSpPr>
        <p:spPr>
          <a:xfrm>
            <a:off x="6106099" y="1919883"/>
            <a:ext cx="5609651" cy="4286250"/>
          </a:xfrm>
        </p:spPr>
        <p:txBody>
          <a:bodyPr vert="horz" anchor="t">
            <a:normAutofit/>
          </a:bodyPr>
          <a:lstStyle>
            <a:lvl1pPr marL="241200" indent="-241200">
              <a:lnSpc>
                <a:spcPct val="100000"/>
              </a:lnSpc>
              <a:spcBef>
                <a:spcPts val="1000"/>
              </a:spcBef>
              <a:buFont typeface="Arial"/>
              <a:buChar char="•"/>
              <a:defRPr lang="da-DK" sz="2200" b="0" i="0" baseline="0" dirty="0" smtClean="0">
                <a:solidFill>
                  <a:schemeClr val="tx1">
                    <a:lumMod val="75000"/>
                    <a:lumOff val="25000"/>
                  </a:schemeClr>
                </a:solidFill>
                <a:latin typeface="+mn-lt"/>
                <a:ea typeface="Georgia"/>
                <a:cs typeface="Arial"/>
                <a:sym typeface="Georgia"/>
              </a:defRPr>
            </a:lvl1pPr>
            <a:lvl2pPr marL="482400" indent="-241200">
              <a:lnSpc>
                <a:spcPct val="100000"/>
              </a:lnSpc>
              <a:spcBef>
                <a:spcPts val="1000"/>
              </a:spcBef>
              <a:defRPr lang="da-DK" sz="2200" b="0" i="0" baseline="0" dirty="0" smtClean="0">
                <a:solidFill>
                  <a:schemeClr val="tx1">
                    <a:lumMod val="75000"/>
                    <a:lumOff val="25000"/>
                  </a:schemeClr>
                </a:solidFill>
                <a:latin typeface="+mn-lt"/>
                <a:ea typeface="Georgia"/>
                <a:cs typeface="Arial"/>
                <a:sym typeface="Georgia"/>
              </a:defRPr>
            </a:lvl2pPr>
            <a:lvl3pPr marL="321457" indent="-321457">
              <a:lnSpc>
                <a:spcPct val="100000"/>
              </a:lnSpc>
              <a:spcBef>
                <a:spcPts val="1000"/>
              </a:spcBef>
              <a:defRPr lang="da-DK" sz="2200" b="0" i="0" baseline="0" dirty="0" smtClean="0">
                <a:solidFill>
                  <a:schemeClr val="tx1">
                    <a:lumMod val="75000"/>
                    <a:lumOff val="25000"/>
                  </a:schemeClr>
                </a:solidFill>
                <a:latin typeface="+mn-lt"/>
                <a:ea typeface="Georgia"/>
                <a:cs typeface="Arial"/>
                <a:sym typeface="Georgia"/>
              </a:defRPr>
            </a:lvl3pPr>
            <a:lvl4pPr marL="723600" indent="-241200">
              <a:spcBef>
                <a:spcPts val="1000"/>
              </a:spcBef>
              <a:defRPr lang="da-DK" sz="2100" b="0" i="0" dirty="0" smtClean="0">
                <a:solidFill>
                  <a:schemeClr val="tx1">
                    <a:lumMod val="75000"/>
                    <a:lumOff val="25000"/>
                  </a:schemeClr>
                </a:solidFill>
                <a:latin typeface="+mn-lt"/>
                <a:ea typeface="Georgia"/>
                <a:cs typeface="Arial"/>
                <a:sym typeface="Georgia"/>
              </a:defRPr>
            </a:lvl4pPr>
            <a:lvl5pPr>
              <a:defRPr sz="2100"/>
            </a:lvl5pPr>
          </a:lstStyle>
          <a:p>
            <a:pPr lvl="0"/>
            <a:r>
              <a:rPr lang="da-DK" dirty="0"/>
              <a:t>Klik for at tilføje tekst</a:t>
            </a:r>
          </a:p>
          <a:p>
            <a:pPr lvl="1">
              <a:defRPr sz="1800">
                <a:solidFill>
                  <a:srgbClr val="000000"/>
                </a:solidFill>
              </a:defRPr>
            </a:pPr>
            <a:r>
              <a:rPr lang="da-DK" sz="2200" dirty="0">
                <a:solidFill>
                  <a:srgbClr val="414141"/>
                </a:solidFill>
              </a:rPr>
              <a:t>Andet niveau</a:t>
            </a:r>
          </a:p>
          <a:p>
            <a:pPr lvl="3">
              <a:defRPr sz="1800">
                <a:solidFill>
                  <a:srgbClr val="000000"/>
                </a:solidFill>
              </a:defRPr>
            </a:pPr>
            <a:r>
              <a:rPr lang="da-DK" sz="2200" dirty="0">
                <a:solidFill>
                  <a:srgbClr val="414141"/>
                </a:solidFill>
              </a:rPr>
              <a:t>Tredje niveau</a:t>
            </a:r>
          </a:p>
        </p:txBody>
      </p:sp>
      <p:sp>
        <p:nvSpPr>
          <p:cNvPr id="8" name="Pladsholder til indhold 5"/>
          <p:cNvSpPr>
            <a:spLocks noGrp="1"/>
          </p:cNvSpPr>
          <p:nvPr>
            <p:ph sz="quarter" idx="14" hasCustomPrompt="1"/>
          </p:nvPr>
        </p:nvSpPr>
        <p:spPr>
          <a:xfrm>
            <a:off x="476251" y="1919883"/>
            <a:ext cx="5459763" cy="4286250"/>
          </a:xfrm>
        </p:spPr>
        <p:txBody>
          <a:bodyPr vert="horz" anchor="t">
            <a:normAutofit/>
          </a:bodyPr>
          <a:lstStyle>
            <a:lvl1pPr marL="240460" indent="-241200" algn="l" defTabSz="410751" eaLnBrk="1" hangingPunct="1">
              <a:lnSpc>
                <a:spcPct val="100000"/>
              </a:lnSpc>
              <a:spcBef>
                <a:spcPts val="1000"/>
              </a:spcBef>
              <a:buSzPct val="75000"/>
              <a:buFont typeface="Arial"/>
              <a:buChar char="•"/>
              <a:defRPr sz="2200">
                <a:solidFill>
                  <a:schemeClr val="tx1">
                    <a:lumMod val="75000"/>
                    <a:lumOff val="25000"/>
                  </a:schemeClr>
                </a:solidFill>
              </a:defRPr>
            </a:lvl1pPr>
            <a:lvl2pPr marL="480920" indent="-241200" algn="l">
              <a:lnSpc>
                <a:spcPct val="100000"/>
              </a:lnSpc>
              <a:spcBef>
                <a:spcPts val="1000"/>
              </a:spcBef>
              <a:buFont typeface="Arial"/>
              <a:buChar char="•"/>
              <a:defRPr sz="2200">
                <a:solidFill>
                  <a:schemeClr val="tx1">
                    <a:lumMod val="75000"/>
                    <a:lumOff val="25000"/>
                  </a:schemeClr>
                </a:solidFill>
              </a:defRPr>
            </a:lvl2pPr>
            <a:lvl3pPr marL="80257" indent="0" algn="l">
              <a:lnSpc>
                <a:spcPct val="100000"/>
              </a:lnSpc>
              <a:spcBef>
                <a:spcPts val="1000"/>
              </a:spcBef>
              <a:buNone/>
              <a:defRPr sz="2200">
                <a:solidFill>
                  <a:schemeClr val="tx1">
                    <a:lumMod val="75000"/>
                    <a:lumOff val="25000"/>
                  </a:schemeClr>
                </a:solidFill>
              </a:defRPr>
            </a:lvl3pPr>
            <a:lvl4pPr marL="721381" indent="-241200" algn="l">
              <a:spcBef>
                <a:spcPts val="1000"/>
              </a:spcBef>
              <a:defRPr lang="da-DK" sz="2100" b="0" i="0" dirty="0" smtClean="0">
                <a:solidFill>
                  <a:schemeClr val="tx1">
                    <a:lumMod val="75000"/>
                    <a:lumOff val="25000"/>
                  </a:schemeClr>
                </a:solidFill>
                <a:latin typeface="+mn-lt"/>
                <a:ea typeface="Georgia"/>
                <a:cs typeface="Arial"/>
                <a:sym typeface="Georgia"/>
              </a:defRPr>
            </a:lvl4pPr>
            <a:lvl5pPr indent="-241200" algn="l">
              <a:spcBef>
                <a:spcPts val="1000"/>
              </a:spcBef>
              <a:defRPr sz="2100"/>
            </a:lvl5pPr>
          </a:lstStyle>
          <a:p>
            <a:pPr lvl="0"/>
            <a:r>
              <a:rPr lang="da-DK" dirty="0"/>
              <a:t>Klik for at tilføje tekst</a:t>
            </a:r>
          </a:p>
          <a:p>
            <a:pPr lvl="1">
              <a:defRPr sz="1800">
                <a:solidFill>
                  <a:srgbClr val="000000"/>
                </a:solidFill>
              </a:defRPr>
            </a:pPr>
            <a:r>
              <a:rPr lang="da-DK" sz="2200" dirty="0">
                <a:solidFill>
                  <a:srgbClr val="414141"/>
                </a:solidFill>
              </a:rPr>
              <a:t>Andet niveau</a:t>
            </a:r>
          </a:p>
          <a:p>
            <a:pPr lvl="3">
              <a:defRPr sz="1800">
                <a:solidFill>
                  <a:srgbClr val="000000"/>
                </a:solidFill>
              </a:defRPr>
            </a:pPr>
            <a:r>
              <a:rPr lang="da-DK" sz="2200" dirty="0">
                <a:solidFill>
                  <a:srgbClr val="414141"/>
                </a:solidFill>
              </a:rPr>
              <a:t>Tredje niveau</a:t>
            </a:r>
          </a:p>
        </p:txBody>
      </p:sp>
      <p:sp>
        <p:nvSpPr>
          <p:cNvPr id="5" name="Pladsholder til tekst 2"/>
          <p:cNvSpPr>
            <a:spLocks noGrp="1"/>
          </p:cNvSpPr>
          <p:nvPr>
            <p:ph type="body" sz="quarter" idx="10" hasCustomPrompt="1"/>
          </p:nvPr>
        </p:nvSpPr>
        <p:spPr>
          <a:xfrm>
            <a:off x="484212" y="1418668"/>
            <a:ext cx="11223112" cy="233983"/>
          </a:xfrm>
        </p:spPr>
        <p:txBody>
          <a:bodyPr vert="horz" wrap="none">
            <a:noAutofit/>
          </a:bodyPr>
          <a:lstStyle>
            <a:lvl1pPr marL="0" indent="0" algn="ctr">
              <a:lnSpc>
                <a:spcPct val="100000"/>
              </a:lnSpc>
              <a:spcBef>
                <a:spcPts val="0"/>
              </a:spcBef>
              <a:buFontTx/>
              <a:buNone/>
              <a:defRPr sz="1700" b="1" i="0" cap="all">
                <a:solidFill>
                  <a:schemeClr val="bg2"/>
                </a:solidFill>
                <a:latin typeface="Arial"/>
                <a:cs typeface="Arial"/>
              </a:defRPr>
            </a:lvl1pPr>
          </a:lstStyle>
          <a:p>
            <a:pPr lvl="0"/>
            <a:r>
              <a:rPr lang="da-DK" dirty="0"/>
              <a:t>Rediger typografien i masteren</a:t>
            </a:r>
          </a:p>
        </p:txBody>
      </p:sp>
      <p:sp>
        <p:nvSpPr>
          <p:cNvPr id="2" name="Titel 1"/>
          <p:cNvSpPr>
            <a:spLocks noGrp="1"/>
          </p:cNvSpPr>
          <p:nvPr>
            <p:ph type="title"/>
          </p:nvPr>
        </p:nvSpPr>
        <p:spPr/>
        <p:txBody>
          <a:bodyPr>
            <a:normAutofit/>
          </a:bodyPr>
          <a:lstStyle>
            <a:lvl1pPr>
              <a:defRPr sz="4900"/>
            </a:lvl1pPr>
          </a:lstStyle>
          <a:p>
            <a:r>
              <a:rPr lang="da-DK"/>
              <a:t>Klik for at redigere titeltypografien i masteren</a:t>
            </a:r>
            <a:endParaRPr lang="da-DK" dirty="0"/>
          </a:p>
        </p:txBody>
      </p:sp>
      <p:sp>
        <p:nvSpPr>
          <p:cNvPr id="3" name="Pladsholder til diasnummer 2"/>
          <p:cNvSpPr>
            <a:spLocks noGrp="1"/>
          </p:cNvSpPr>
          <p:nvPr>
            <p:ph type="sldNum" sz="quarter" idx="15"/>
          </p:nvPr>
        </p:nvSpPr>
        <p:spPr/>
        <p:txBody>
          <a:bodyPr/>
          <a:lstStyle/>
          <a:p>
            <a:fld id="{53638CB2-EA0C-44E4-A91A-4D7146E346C5}" type="slidenum">
              <a:rPr lang="da-DK" smtClean="0"/>
              <a:pPr/>
              <a:t>‹nr.›</a:t>
            </a:fld>
            <a:endParaRPr lang="da-DK"/>
          </a:p>
        </p:txBody>
      </p:sp>
    </p:spTree>
    <p:extLst>
      <p:ext uri="{BB962C8B-B14F-4D97-AF65-F5344CB8AC3E}">
        <p14:creationId xmlns:p14="http://schemas.microsoft.com/office/powerpoint/2010/main" val="128673410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ekst og indholdselement - lodret">
    <p:spTree>
      <p:nvGrpSpPr>
        <p:cNvPr id="1" name=""/>
        <p:cNvGrpSpPr/>
        <p:nvPr/>
      </p:nvGrpSpPr>
      <p:grpSpPr>
        <a:xfrm>
          <a:off x="0" y="0"/>
          <a:ext cx="0" cy="0"/>
          <a:chOff x="0" y="0"/>
          <a:chExt cx="0" cy="0"/>
        </a:xfrm>
      </p:grpSpPr>
      <p:sp>
        <p:nvSpPr>
          <p:cNvPr id="23" name="Shape 23"/>
          <p:cNvSpPr/>
          <p:nvPr/>
        </p:nvSpPr>
        <p:spPr>
          <a:xfrm>
            <a:off x="476251" y="3429000"/>
            <a:ext cx="532160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24" name="Shape 24"/>
          <p:cNvSpPr/>
          <p:nvPr/>
        </p:nvSpPr>
        <p:spPr>
          <a:xfrm>
            <a:off x="476249" y="1946672"/>
            <a:ext cx="5321547"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25" name="Shape 25"/>
          <p:cNvSpPr>
            <a:spLocks noGrp="1"/>
          </p:cNvSpPr>
          <p:nvPr>
            <p:ph type="title" hasCustomPrompt="1"/>
          </p:nvPr>
        </p:nvSpPr>
        <p:spPr>
          <a:xfrm>
            <a:off x="476251" y="1949623"/>
            <a:ext cx="5322093" cy="1427892"/>
          </a:xfrm>
          <a:prstGeom prst="rect">
            <a:avLst/>
          </a:prstGeom>
        </p:spPr>
        <p:txBody>
          <a:bodyPr>
            <a:noAutofit/>
          </a:bodyPr>
          <a:lstStyle>
            <a:lvl1pPr algn="l">
              <a:spcBef>
                <a:spcPts val="0"/>
              </a:spcBef>
              <a:defRPr sz="4200"/>
            </a:lvl1pPr>
          </a:lstStyle>
          <a:p>
            <a:pPr lvl="0"/>
            <a:r>
              <a:rPr lang="da-DK" sz="4000" dirty="0"/>
              <a:t>Klik for at tilføje tekst</a:t>
            </a:r>
          </a:p>
        </p:txBody>
      </p:sp>
      <p:sp>
        <p:nvSpPr>
          <p:cNvPr id="26" name="Shape 26"/>
          <p:cNvSpPr>
            <a:spLocks noGrp="1"/>
          </p:cNvSpPr>
          <p:nvPr>
            <p:ph type="body" idx="1" hasCustomPrompt="1"/>
          </p:nvPr>
        </p:nvSpPr>
        <p:spPr>
          <a:xfrm>
            <a:off x="476251" y="3536156"/>
            <a:ext cx="5322093" cy="2669688"/>
          </a:xfrm>
          <a:prstGeom prst="rect">
            <a:avLst/>
          </a:prstGeom>
        </p:spPr>
        <p:txBody>
          <a:bodyPr anchor="t"/>
          <a:lstStyle>
            <a:lvl1pPr marL="241200" indent="-241200">
              <a:lnSpc>
                <a:spcPct val="100000"/>
              </a:lnSpc>
              <a:spcBef>
                <a:spcPts val="1000"/>
              </a:spcBef>
              <a:buSzTx/>
              <a:buFont typeface="Arial"/>
              <a:buChar char="•"/>
              <a:defRPr sz="1700">
                <a:solidFill>
                  <a:schemeClr val="tx1"/>
                </a:solidFill>
              </a:defRPr>
            </a:lvl1pPr>
            <a:lvl2pPr marL="480920" indent="-241093">
              <a:lnSpc>
                <a:spcPct val="100000"/>
              </a:lnSpc>
              <a:spcBef>
                <a:spcPts val="1000"/>
              </a:spcBef>
              <a:buSzTx/>
              <a:buFont typeface="Arial"/>
              <a:buChar char="•"/>
              <a:defRPr sz="1700">
                <a:solidFill>
                  <a:schemeClr val="tx2">
                    <a:lumMod val="50000"/>
                  </a:schemeClr>
                </a:solidFill>
              </a:defRPr>
            </a:lvl2pPr>
            <a:lvl3pPr marL="721381" indent="-241093">
              <a:lnSpc>
                <a:spcPct val="100000"/>
              </a:lnSpc>
              <a:spcBef>
                <a:spcPts val="1000"/>
              </a:spcBef>
              <a:buSzTx/>
              <a:buFont typeface="Arial"/>
              <a:buChar char="•"/>
              <a:defRPr sz="1700">
                <a:solidFill>
                  <a:schemeClr val="tx2">
                    <a:lumMod val="50000"/>
                  </a:schemeClr>
                </a:solidFill>
              </a:defRPr>
            </a:lvl3pPr>
            <a:lvl4pPr marL="480920" indent="-241093" algn="l">
              <a:lnSpc>
                <a:spcPct val="120000"/>
              </a:lnSpc>
              <a:spcBef>
                <a:spcPts val="0"/>
              </a:spcBef>
              <a:buSzTx/>
              <a:buFont typeface="Arial"/>
              <a:buChar char="•"/>
              <a:defRPr sz="1700">
                <a:solidFill>
                  <a:schemeClr val="tx2">
                    <a:lumMod val="50000"/>
                  </a:schemeClr>
                </a:solidFill>
              </a:defRPr>
            </a:lvl4pPr>
            <a:lvl5pPr marL="0" indent="642915">
              <a:lnSpc>
                <a:spcPct val="120000"/>
              </a:lnSpc>
              <a:spcBef>
                <a:spcPts val="0"/>
              </a:spcBef>
              <a:buSzTx/>
              <a:buNone/>
              <a:defRPr sz="1700">
                <a:solidFill>
                  <a:schemeClr val="tx2">
                    <a:lumMod val="50000"/>
                  </a:schemeClr>
                </a:solidFill>
              </a:defRPr>
            </a:lvl5pPr>
          </a:lstStyle>
          <a:p>
            <a:pPr lvl="0"/>
            <a:r>
              <a:rPr lang="da-DK" dirty="0"/>
              <a:t>Klik for at tilføje tekst</a:t>
            </a:r>
          </a:p>
          <a:p>
            <a:pPr lvl="1">
              <a:defRPr sz="1800">
                <a:solidFill>
                  <a:srgbClr val="000000"/>
                </a:solidFill>
              </a:defRPr>
            </a:pPr>
            <a:r>
              <a:rPr lang="da-DK" sz="1700" dirty="0">
                <a:solidFill>
                  <a:srgbClr val="414141"/>
                </a:solidFill>
              </a:rPr>
              <a:t>Andet niveau</a:t>
            </a:r>
          </a:p>
          <a:p>
            <a:pPr lvl="2">
              <a:defRPr sz="1800">
                <a:solidFill>
                  <a:srgbClr val="000000"/>
                </a:solidFill>
              </a:defRPr>
            </a:pPr>
            <a:r>
              <a:rPr lang="da-DK" sz="1700" dirty="0">
                <a:solidFill>
                  <a:srgbClr val="414141"/>
                </a:solidFill>
              </a:rPr>
              <a:t>Tredje niveau</a:t>
            </a:r>
          </a:p>
        </p:txBody>
      </p:sp>
      <p:sp>
        <p:nvSpPr>
          <p:cNvPr id="9" name="Pladsholder til tekst 2"/>
          <p:cNvSpPr>
            <a:spLocks noGrp="1"/>
          </p:cNvSpPr>
          <p:nvPr>
            <p:ph type="body" sz="quarter" idx="12" hasCustomPrompt="1"/>
          </p:nvPr>
        </p:nvSpPr>
        <p:spPr>
          <a:xfrm>
            <a:off x="507861" y="1646702"/>
            <a:ext cx="5289936" cy="200055"/>
          </a:xfrm>
        </p:spPr>
        <p:txBody>
          <a:bodyPr vert="horz" wrap="square" anchor="b">
            <a:spAutoFit/>
          </a:bodyPr>
          <a:lstStyle>
            <a:lvl1pPr marL="0" indent="0" algn="l">
              <a:lnSpc>
                <a:spcPct val="100000"/>
              </a:lnSpc>
              <a:spcBef>
                <a:spcPts val="0"/>
              </a:spcBef>
              <a:buFontTx/>
              <a:buNone/>
              <a:defRPr sz="1300" b="1" i="0" cap="all">
                <a:solidFill>
                  <a:srgbClr val="908979"/>
                </a:solidFill>
                <a:latin typeface="Arial"/>
                <a:cs typeface="Arial"/>
              </a:defRPr>
            </a:lvl1pPr>
          </a:lstStyle>
          <a:p>
            <a:pPr lvl="0"/>
            <a:r>
              <a:rPr lang="da-DK" dirty="0"/>
              <a:t>Klik for at tilføje tekst</a:t>
            </a:r>
          </a:p>
        </p:txBody>
      </p:sp>
      <p:sp>
        <p:nvSpPr>
          <p:cNvPr id="3" name="Pladsholder til indhold 2"/>
          <p:cNvSpPr>
            <a:spLocks noGrp="1"/>
          </p:cNvSpPr>
          <p:nvPr>
            <p:ph sz="quarter" idx="13" hasCustomPrompt="1"/>
          </p:nvPr>
        </p:nvSpPr>
        <p:spPr>
          <a:xfrm>
            <a:off x="6096001" y="333375"/>
            <a:ext cx="5617633" cy="5881688"/>
          </a:xfrm>
        </p:spPr>
        <p:txBody>
          <a:bodyPr anchor="t"/>
          <a:lstStyle>
            <a:lvl1pPr algn="l">
              <a:defRPr/>
            </a:lvl1pPr>
            <a:lvl2pPr algn="l">
              <a:defRPr/>
            </a:lvl2pPr>
            <a:lvl3pPr algn="l">
              <a:defRPr/>
            </a:lvl3pPr>
            <a:lvl4pPr algn="l">
              <a:defRPr/>
            </a:lvl4pPr>
            <a:lvl5pPr algn="l">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10" name="ÆS_logo_POS_CMYK.pdf"/>
          <p:cNvPicPr/>
          <p:nvPr userDrawn="1"/>
        </p:nvPicPr>
        <p:blipFill>
          <a:blip r:embed="rId2" cstate="print">
            <a:extLst>
              <a:ext uri="{28A0092B-C50C-407E-A947-70E740481C1C}">
                <a14:useLocalDpi xmlns:a14="http://schemas.microsoft.com/office/drawing/2010/main" val="0"/>
              </a:ext>
            </a:extLst>
          </a:blip>
          <a:stretch>
            <a:fillRect/>
          </a:stretch>
        </p:blipFill>
        <p:spPr>
          <a:xfrm>
            <a:off x="10369775" y="6426141"/>
            <a:ext cx="1356844" cy="233263"/>
          </a:xfrm>
          <a:prstGeom prst="rect">
            <a:avLst/>
          </a:prstGeom>
          <a:ln w="12700">
            <a:miter lim="400000"/>
          </a:ln>
        </p:spPr>
      </p:pic>
      <p:sp>
        <p:nvSpPr>
          <p:cNvPr id="2" name="Pladsholder til diasnummer 1"/>
          <p:cNvSpPr>
            <a:spLocks noGrp="1"/>
          </p:cNvSpPr>
          <p:nvPr>
            <p:ph type="sldNum" sz="quarter" idx="14"/>
          </p:nvPr>
        </p:nvSpPr>
        <p:spPr/>
        <p:txBody>
          <a:bodyPr/>
          <a:lstStyle/>
          <a:p>
            <a:fld id="{53638CB2-EA0C-44E4-A91A-4D7146E346C5}" type="slidenum">
              <a:rPr lang="da-DK" smtClean="0"/>
              <a:pPr/>
              <a:t>‹nr.›</a:t>
            </a:fld>
            <a:endParaRPr lang="da-DK"/>
          </a:p>
        </p:txBody>
      </p:sp>
    </p:spTree>
    <p:extLst>
      <p:ext uri="{BB962C8B-B14F-4D97-AF65-F5344CB8AC3E}">
        <p14:creationId xmlns:p14="http://schemas.microsoft.com/office/powerpoint/2010/main" val="236173056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el og indholdsobjekt - bre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84211" y="226542"/>
            <a:ext cx="11239500" cy="972021"/>
          </a:xfrm>
        </p:spPr>
        <p:txBody>
          <a:bodyPr vert="horz">
            <a:normAutofit/>
          </a:bodyPr>
          <a:lstStyle>
            <a:lvl1pPr>
              <a:defRPr sz="4900">
                <a:solidFill>
                  <a:schemeClr val="tx2"/>
                </a:solidFill>
              </a:defRPr>
            </a:lvl1pPr>
          </a:lstStyle>
          <a:p>
            <a:pPr lvl="0"/>
            <a:r>
              <a:rPr lang="da-DK" dirty="0"/>
              <a:t>Klik for at tilføje tekst</a:t>
            </a:r>
          </a:p>
        </p:txBody>
      </p:sp>
      <p:sp>
        <p:nvSpPr>
          <p:cNvPr id="3" name="Pladsholder til indhold 3"/>
          <p:cNvSpPr>
            <a:spLocks noGrp="1"/>
          </p:cNvSpPr>
          <p:nvPr>
            <p:ph sz="quarter" idx="14" hasCustomPrompt="1"/>
          </p:nvPr>
        </p:nvSpPr>
        <p:spPr>
          <a:xfrm>
            <a:off x="476250" y="1919883"/>
            <a:ext cx="11247460" cy="4286250"/>
          </a:xfrm>
        </p:spPr>
        <p:txBody>
          <a:bodyPr anchor="t"/>
          <a:lstStyle/>
          <a:p>
            <a:pPr lvl="0">
              <a:defRPr sz="1800">
                <a:solidFill>
                  <a:srgbClr val="000000"/>
                </a:solidFill>
              </a:defRPr>
            </a:pPr>
            <a:r>
              <a:rPr lang="da-DK" sz="2200" dirty="0">
                <a:solidFill>
                  <a:srgbClr val="414141"/>
                </a:solidFill>
              </a:rPr>
              <a:t>Brødtekst, niveau et</a:t>
            </a:r>
          </a:p>
          <a:p>
            <a:pPr lvl="1">
              <a:defRPr sz="1800">
                <a:solidFill>
                  <a:srgbClr val="000000"/>
                </a:solidFill>
              </a:defRPr>
            </a:pPr>
            <a:r>
              <a:rPr lang="da-DK" sz="2200" dirty="0">
                <a:solidFill>
                  <a:srgbClr val="414141"/>
                </a:solidFill>
              </a:rPr>
              <a:t>Brødtekst, niveau to</a:t>
            </a:r>
          </a:p>
          <a:p>
            <a:pPr lvl="2">
              <a:defRPr sz="1800">
                <a:solidFill>
                  <a:srgbClr val="000000"/>
                </a:solidFill>
              </a:defRPr>
            </a:pPr>
            <a:r>
              <a:rPr lang="da-DK" sz="2200" dirty="0">
                <a:solidFill>
                  <a:srgbClr val="414141"/>
                </a:solidFill>
              </a:rPr>
              <a:t>Brødtekst, niveau tre</a:t>
            </a:r>
          </a:p>
          <a:p>
            <a:pPr lvl="3">
              <a:defRPr sz="1800">
                <a:solidFill>
                  <a:srgbClr val="000000"/>
                </a:solidFill>
              </a:defRPr>
            </a:pPr>
            <a:r>
              <a:rPr lang="da-DK" sz="2200" dirty="0">
                <a:solidFill>
                  <a:srgbClr val="414141"/>
                </a:solidFill>
              </a:rPr>
              <a:t>Brødtekst, niveau fire</a:t>
            </a:r>
          </a:p>
          <a:p>
            <a:pPr lvl="4">
              <a:defRPr sz="1800">
                <a:solidFill>
                  <a:srgbClr val="000000"/>
                </a:solidFill>
              </a:defRPr>
            </a:pPr>
            <a:r>
              <a:rPr lang="da-DK" sz="2200" dirty="0">
                <a:solidFill>
                  <a:srgbClr val="414141"/>
                </a:solidFill>
              </a:rPr>
              <a:t>Brødtekst, niveau fem</a:t>
            </a:r>
          </a:p>
        </p:txBody>
      </p:sp>
      <p:sp>
        <p:nvSpPr>
          <p:cNvPr id="4" name="Pladsholder til diasnummer 3"/>
          <p:cNvSpPr>
            <a:spLocks noGrp="1"/>
          </p:cNvSpPr>
          <p:nvPr>
            <p:ph type="sldNum" sz="quarter" idx="15"/>
          </p:nvPr>
        </p:nvSpPr>
        <p:spPr/>
        <p:txBody>
          <a:bodyPr/>
          <a:lstStyle/>
          <a:p>
            <a:fld id="{53638CB2-EA0C-44E4-A91A-4D7146E346C5}" type="slidenum">
              <a:rPr lang="da-DK" smtClean="0"/>
              <a:pPr/>
              <a:t>‹nr.›</a:t>
            </a:fld>
            <a:endParaRPr lang="da-DK"/>
          </a:p>
        </p:txBody>
      </p:sp>
    </p:spTree>
    <p:extLst>
      <p:ext uri="{BB962C8B-B14F-4D97-AF65-F5344CB8AC3E}">
        <p14:creationId xmlns:p14="http://schemas.microsoft.com/office/powerpoint/2010/main" val="68393391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ertitel og indholdsobjekt - bre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84211" y="226542"/>
            <a:ext cx="11239500" cy="972021"/>
          </a:xfrm>
        </p:spPr>
        <p:txBody>
          <a:bodyPr vert="horz">
            <a:normAutofit/>
          </a:bodyPr>
          <a:lstStyle>
            <a:lvl1pPr>
              <a:defRPr sz="4900">
                <a:solidFill>
                  <a:schemeClr val="tx2"/>
                </a:solidFill>
              </a:defRPr>
            </a:lvl1pPr>
          </a:lstStyle>
          <a:p>
            <a:pPr lvl="0"/>
            <a:r>
              <a:rPr lang="da-DK" dirty="0"/>
              <a:t>Klik for at tilføje tekst</a:t>
            </a:r>
          </a:p>
        </p:txBody>
      </p:sp>
      <p:sp>
        <p:nvSpPr>
          <p:cNvPr id="3" name="Pladsholder til indhold 3"/>
          <p:cNvSpPr>
            <a:spLocks noGrp="1"/>
          </p:cNvSpPr>
          <p:nvPr>
            <p:ph sz="quarter" idx="14" hasCustomPrompt="1"/>
          </p:nvPr>
        </p:nvSpPr>
        <p:spPr>
          <a:xfrm>
            <a:off x="476250" y="1919883"/>
            <a:ext cx="11247460" cy="4286250"/>
          </a:xfrm>
        </p:spPr>
        <p:txBody>
          <a:bodyPr anchor="t"/>
          <a:lstStyle/>
          <a:p>
            <a:pPr lvl="0">
              <a:defRPr sz="1800">
                <a:solidFill>
                  <a:srgbClr val="000000"/>
                </a:solidFill>
              </a:defRPr>
            </a:pPr>
            <a:r>
              <a:rPr lang="da-DK" sz="2200" dirty="0">
                <a:solidFill>
                  <a:srgbClr val="414141"/>
                </a:solidFill>
              </a:rPr>
              <a:t>Brødtekst, niveau et</a:t>
            </a:r>
          </a:p>
          <a:p>
            <a:pPr lvl="1">
              <a:defRPr sz="1800">
                <a:solidFill>
                  <a:srgbClr val="000000"/>
                </a:solidFill>
              </a:defRPr>
            </a:pPr>
            <a:r>
              <a:rPr lang="da-DK" sz="2200" dirty="0">
                <a:solidFill>
                  <a:srgbClr val="414141"/>
                </a:solidFill>
              </a:rPr>
              <a:t>Brødtekst, niveau to</a:t>
            </a:r>
          </a:p>
          <a:p>
            <a:pPr lvl="2">
              <a:defRPr sz="1800">
                <a:solidFill>
                  <a:srgbClr val="000000"/>
                </a:solidFill>
              </a:defRPr>
            </a:pPr>
            <a:r>
              <a:rPr lang="da-DK" sz="2200" dirty="0">
                <a:solidFill>
                  <a:srgbClr val="414141"/>
                </a:solidFill>
              </a:rPr>
              <a:t>Brødtekst, niveau tre</a:t>
            </a:r>
          </a:p>
          <a:p>
            <a:pPr lvl="3">
              <a:defRPr sz="1800">
                <a:solidFill>
                  <a:srgbClr val="000000"/>
                </a:solidFill>
              </a:defRPr>
            </a:pPr>
            <a:r>
              <a:rPr lang="da-DK" sz="2200" dirty="0">
                <a:solidFill>
                  <a:srgbClr val="414141"/>
                </a:solidFill>
              </a:rPr>
              <a:t>Brødtekst, niveau fire</a:t>
            </a:r>
          </a:p>
          <a:p>
            <a:pPr lvl="4">
              <a:defRPr sz="1800">
                <a:solidFill>
                  <a:srgbClr val="000000"/>
                </a:solidFill>
              </a:defRPr>
            </a:pPr>
            <a:r>
              <a:rPr lang="da-DK" sz="2200" dirty="0">
                <a:solidFill>
                  <a:srgbClr val="414141"/>
                </a:solidFill>
              </a:rPr>
              <a:t>Brødtekst, niveau fem</a:t>
            </a:r>
          </a:p>
        </p:txBody>
      </p:sp>
      <p:sp>
        <p:nvSpPr>
          <p:cNvPr id="4" name="Pladsholder til tekst 2"/>
          <p:cNvSpPr>
            <a:spLocks noGrp="1"/>
          </p:cNvSpPr>
          <p:nvPr>
            <p:ph type="body" sz="quarter" idx="10" hasCustomPrompt="1"/>
          </p:nvPr>
        </p:nvSpPr>
        <p:spPr>
          <a:xfrm>
            <a:off x="484212" y="1418668"/>
            <a:ext cx="11223112" cy="233983"/>
          </a:xfrm>
        </p:spPr>
        <p:txBody>
          <a:bodyPr vert="horz" wrap="none">
            <a:noAutofit/>
          </a:bodyPr>
          <a:lstStyle>
            <a:lvl1pPr marL="0" indent="0" algn="ctr">
              <a:lnSpc>
                <a:spcPct val="100000"/>
              </a:lnSpc>
              <a:spcBef>
                <a:spcPts val="0"/>
              </a:spcBef>
              <a:buFontTx/>
              <a:buNone/>
              <a:defRPr sz="1700" b="1" i="0" cap="all">
                <a:solidFill>
                  <a:schemeClr val="bg2"/>
                </a:solidFill>
                <a:latin typeface="Arial"/>
                <a:cs typeface="Arial"/>
              </a:defRPr>
            </a:lvl1pPr>
          </a:lstStyle>
          <a:p>
            <a:pPr lvl="0"/>
            <a:r>
              <a:rPr lang="da-DK" dirty="0"/>
              <a:t>Rediger typografien i masteren</a:t>
            </a:r>
          </a:p>
        </p:txBody>
      </p:sp>
      <p:sp>
        <p:nvSpPr>
          <p:cNvPr id="5" name="Pladsholder til diasnummer 4"/>
          <p:cNvSpPr>
            <a:spLocks noGrp="1"/>
          </p:cNvSpPr>
          <p:nvPr>
            <p:ph type="sldNum" sz="quarter" idx="15"/>
          </p:nvPr>
        </p:nvSpPr>
        <p:spPr/>
        <p:txBody>
          <a:bodyPr/>
          <a:lstStyle/>
          <a:p>
            <a:fld id="{53638CB2-EA0C-44E4-A91A-4D7146E346C5}" type="slidenum">
              <a:rPr lang="da-DK" smtClean="0"/>
              <a:pPr/>
              <a:t>‹nr.›</a:t>
            </a:fld>
            <a:endParaRPr lang="da-DK"/>
          </a:p>
        </p:txBody>
      </p:sp>
    </p:spTree>
    <p:extLst>
      <p:ext uri="{BB962C8B-B14F-4D97-AF65-F5344CB8AC3E}">
        <p14:creationId xmlns:p14="http://schemas.microsoft.com/office/powerpoint/2010/main" val="38271176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hape 2"/>
          <p:cNvSpPr/>
          <p:nvPr/>
        </p:nvSpPr>
        <p:spPr>
          <a:xfrm>
            <a:off x="476250" y="1305719"/>
            <a:ext cx="11247461"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3" name="Shape 3"/>
          <p:cNvSpPr/>
          <p:nvPr/>
        </p:nvSpPr>
        <p:spPr>
          <a:xfrm>
            <a:off x="476250" y="225226"/>
            <a:ext cx="11247461"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4" name="Shape 4"/>
          <p:cNvSpPr>
            <a:spLocks noGrp="1"/>
          </p:cNvSpPr>
          <p:nvPr>
            <p:ph type="title"/>
          </p:nvPr>
        </p:nvSpPr>
        <p:spPr>
          <a:xfrm>
            <a:off x="484211" y="233406"/>
            <a:ext cx="11239500" cy="96515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lang="da-DK" sz="4900" dirty="0">
                <a:solidFill>
                  <a:srgbClr val="B3242A"/>
                </a:solidFill>
              </a:rPr>
              <a:t>Titeltekst</a:t>
            </a:r>
            <a:endParaRPr sz="4900" dirty="0">
              <a:solidFill>
                <a:srgbClr val="B3242A"/>
              </a:solidFill>
            </a:endParaRPr>
          </a:p>
        </p:txBody>
      </p:sp>
      <p:sp>
        <p:nvSpPr>
          <p:cNvPr id="5" name="Shape 5"/>
          <p:cNvSpPr>
            <a:spLocks noGrp="1"/>
          </p:cNvSpPr>
          <p:nvPr>
            <p:ph type="body" idx="1"/>
          </p:nvPr>
        </p:nvSpPr>
        <p:spPr>
          <a:xfrm>
            <a:off x="1032573" y="1493490"/>
            <a:ext cx="10683177" cy="471235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p>
            <a:pPr lvl="0">
              <a:defRPr sz="1800">
                <a:solidFill>
                  <a:srgbClr val="000000"/>
                </a:solidFill>
              </a:defRPr>
            </a:pPr>
            <a:r>
              <a:rPr sz="2200" dirty="0">
                <a:solidFill>
                  <a:srgbClr val="414141"/>
                </a:solidFill>
              </a:rPr>
              <a:t>Brødtekst, niveau et</a:t>
            </a:r>
          </a:p>
          <a:p>
            <a:pPr lvl="1">
              <a:defRPr sz="1800">
                <a:solidFill>
                  <a:srgbClr val="000000"/>
                </a:solidFill>
              </a:defRPr>
            </a:pPr>
            <a:r>
              <a:rPr sz="2200" dirty="0">
                <a:solidFill>
                  <a:srgbClr val="414141"/>
                </a:solidFill>
              </a:rPr>
              <a:t>Brødtekst, niveau to</a:t>
            </a:r>
          </a:p>
          <a:p>
            <a:pPr lvl="2">
              <a:defRPr sz="1800">
                <a:solidFill>
                  <a:srgbClr val="000000"/>
                </a:solidFill>
              </a:defRPr>
            </a:pPr>
            <a:r>
              <a:rPr sz="2200" dirty="0">
                <a:solidFill>
                  <a:srgbClr val="414141"/>
                </a:solidFill>
              </a:rPr>
              <a:t>Brødtekst, niveau tre</a:t>
            </a:r>
          </a:p>
          <a:p>
            <a:pPr lvl="3">
              <a:defRPr sz="1800">
                <a:solidFill>
                  <a:srgbClr val="000000"/>
                </a:solidFill>
              </a:defRPr>
            </a:pPr>
            <a:r>
              <a:rPr sz="2200" dirty="0">
                <a:solidFill>
                  <a:srgbClr val="414141"/>
                </a:solidFill>
              </a:rPr>
              <a:t>Brødtekst, niveau fire</a:t>
            </a:r>
          </a:p>
          <a:p>
            <a:pPr lvl="4">
              <a:defRPr sz="1800">
                <a:solidFill>
                  <a:srgbClr val="000000"/>
                </a:solidFill>
              </a:defRPr>
            </a:pPr>
            <a:r>
              <a:rPr sz="2200" dirty="0">
                <a:solidFill>
                  <a:srgbClr val="414141"/>
                </a:solidFill>
              </a:rPr>
              <a:t>Brødtekst, niveau fem</a:t>
            </a:r>
          </a:p>
        </p:txBody>
      </p:sp>
      <p:pic>
        <p:nvPicPr>
          <p:cNvPr id="7" name="ÆS_logo_POS_CMYK.pdf"/>
          <p:cNvPicPr/>
          <p:nvPr/>
        </p:nvPicPr>
        <p:blipFill>
          <a:blip r:embed="rId22" cstate="print">
            <a:extLst>
              <a:ext uri="{28A0092B-C50C-407E-A947-70E740481C1C}">
                <a14:useLocalDpi xmlns:a14="http://schemas.microsoft.com/office/drawing/2010/main" val="0"/>
              </a:ext>
            </a:extLst>
          </a:blip>
          <a:stretch>
            <a:fillRect/>
          </a:stretch>
        </p:blipFill>
        <p:spPr>
          <a:xfrm>
            <a:off x="10369775" y="6426141"/>
            <a:ext cx="1356844" cy="233263"/>
          </a:xfrm>
          <a:prstGeom prst="rect">
            <a:avLst/>
          </a:prstGeom>
          <a:ln w="12700">
            <a:miter lim="400000"/>
          </a:ln>
        </p:spPr>
      </p:pic>
      <p:sp>
        <p:nvSpPr>
          <p:cNvPr id="6" name="Pladsholder til diasnummer 5"/>
          <p:cNvSpPr>
            <a:spLocks noGrp="1"/>
          </p:cNvSpPr>
          <p:nvPr>
            <p:ph type="sldNum" sz="quarter" idx="4"/>
          </p:nvPr>
        </p:nvSpPr>
        <p:spPr>
          <a:xfrm>
            <a:off x="402493" y="634599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638CB2-EA0C-44E4-A91A-4D7146E346C5}" type="slidenum">
              <a:rPr lang="da-DK" smtClean="0"/>
              <a:pPr/>
              <a:t>‹nr.›</a:t>
            </a:fld>
            <a:endParaRPr lang="da-DK"/>
          </a:p>
        </p:txBody>
      </p:sp>
    </p:spTree>
    <p:extLst>
      <p:ext uri="{BB962C8B-B14F-4D97-AF65-F5344CB8AC3E}">
        <p14:creationId xmlns:p14="http://schemas.microsoft.com/office/powerpoint/2010/main" val="20948626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7" r:id="rId15"/>
    <p:sldLayoutId id="2147483679" r:id="rId16"/>
    <p:sldLayoutId id="2147483683" r:id="rId17"/>
    <p:sldLayoutId id="2147483685" r:id="rId18"/>
    <p:sldLayoutId id="2147483686" r:id="rId19"/>
    <p:sldLayoutId id="2147483688" r:id="rId20"/>
  </p:sldLayoutIdLst>
  <p:transition spd="med"/>
  <p:txStyles>
    <p:titleStyle>
      <a:lvl1pPr algn="ctr" defTabSz="410751" eaLnBrk="1" hangingPunct="1">
        <a:lnSpc>
          <a:spcPct val="100000"/>
        </a:lnSpc>
        <a:spcBef>
          <a:spcPts val="1125"/>
        </a:spcBef>
        <a:defRPr sz="4000" baseline="0">
          <a:solidFill>
            <a:schemeClr val="tx2"/>
          </a:solidFill>
          <a:latin typeface="Arial"/>
          <a:ea typeface="Arial"/>
          <a:cs typeface="Arial"/>
          <a:sym typeface="Arial"/>
        </a:defRPr>
      </a:lvl1pPr>
      <a:lvl2pPr indent="160729" algn="ctr" defTabSz="410751" eaLnBrk="1" hangingPunct="1">
        <a:lnSpc>
          <a:spcPct val="90000"/>
        </a:lnSpc>
        <a:spcBef>
          <a:spcPts val="1125"/>
        </a:spcBef>
        <a:defRPr sz="4900">
          <a:solidFill>
            <a:srgbClr val="B3242A"/>
          </a:solidFill>
          <a:latin typeface="Arial"/>
          <a:ea typeface="Arial"/>
          <a:cs typeface="Arial"/>
          <a:sym typeface="Arial"/>
        </a:defRPr>
      </a:lvl2pPr>
      <a:lvl3pPr indent="321457" algn="ctr" defTabSz="410751" eaLnBrk="1" hangingPunct="1">
        <a:lnSpc>
          <a:spcPct val="90000"/>
        </a:lnSpc>
        <a:spcBef>
          <a:spcPts val="1125"/>
        </a:spcBef>
        <a:defRPr sz="4900">
          <a:solidFill>
            <a:srgbClr val="B3242A"/>
          </a:solidFill>
          <a:latin typeface="Arial"/>
          <a:ea typeface="Arial"/>
          <a:cs typeface="Arial"/>
          <a:sym typeface="Arial"/>
        </a:defRPr>
      </a:lvl3pPr>
      <a:lvl4pPr indent="482186" algn="ctr" defTabSz="410751" eaLnBrk="1" hangingPunct="1">
        <a:lnSpc>
          <a:spcPct val="90000"/>
        </a:lnSpc>
        <a:spcBef>
          <a:spcPts val="1125"/>
        </a:spcBef>
        <a:defRPr sz="4900">
          <a:solidFill>
            <a:srgbClr val="B3242A"/>
          </a:solidFill>
          <a:latin typeface="Arial"/>
          <a:ea typeface="Arial"/>
          <a:cs typeface="Arial"/>
          <a:sym typeface="Arial"/>
        </a:defRPr>
      </a:lvl4pPr>
      <a:lvl5pPr indent="642915" algn="ctr" defTabSz="410751" eaLnBrk="1" hangingPunct="1">
        <a:lnSpc>
          <a:spcPct val="90000"/>
        </a:lnSpc>
        <a:spcBef>
          <a:spcPts val="1125"/>
        </a:spcBef>
        <a:defRPr sz="4900">
          <a:solidFill>
            <a:srgbClr val="B3242A"/>
          </a:solidFill>
          <a:latin typeface="Arial"/>
          <a:ea typeface="Arial"/>
          <a:cs typeface="Arial"/>
          <a:sym typeface="Arial"/>
        </a:defRPr>
      </a:lvl5pPr>
      <a:lvl6pPr indent="803643" algn="ctr" defTabSz="410751" eaLnBrk="1" hangingPunct="1">
        <a:lnSpc>
          <a:spcPct val="90000"/>
        </a:lnSpc>
        <a:spcBef>
          <a:spcPts val="1125"/>
        </a:spcBef>
        <a:defRPr sz="4900">
          <a:solidFill>
            <a:srgbClr val="B3242A"/>
          </a:solidFill>
          <a:latin typeface="Arial"/>
          <a:ea typeface="Arial"/>
          <a:cs typeface="Arial"/>
          <a:sym typeface="Arial"/>
        </a:defRPr>
      </a:lvl6pPr>
      <a:lvl7pPr indent="964372" algn="ctr" defTabSz="410751" eaLnBrk="1" hangingPunct="1">
        <a:lnSpc>
          <a:spcPct val="90000"/>
        </a:lnSpc>
        <a:spcBef>
          <a:spcPts val="1125"/>
        </a:spcBef>
        <a:defRPr sz="4900">
          <a:solidFill>
            <a:srgbClr val="B3242A"/>
          </a:solidFill>
          <a:latin typeface="Arial"/>
          <a:ea typeface="Arial"/>
          <a:cs typeface="Arial"/>
          <a:sym typeface="Arial"/>
        </a:defRPr>
      </a:lvl7pPr>
      <a:lvl8pPr indent="1125101" algn="ctr" defTabSz="410751" eaLnBrk="1" hangingPunct="1">
        <a:lnSpc>
          <a:spcPct val="90000"/>
        </a:lnSpc>
        <a:spcBef>
          <a:spcPts val="1125"/>
        </a:spcBef>
        <a:defRPr sz="4900">
          <a:solidFill>
            <a:srgbClr val="B3242A"/>
          </a:solidFill>
          <a:latin typeface="Arial"/>
          <a:ea typeface="Arial"/>
          <a:cs typeface="Arial"/>
          <a:sym typeface="Arial"/>
        </a:defRPr>
      </a:lvl8pPr>
      <a:lvl9pPr indent="1285829" algn="ctr" defTabSz="410751" eaLnBrk="1" hangingPunct="1">
        <a:lnSpc>
          <a:spcPct val="90000"/>
        </a:lnSpc>
        <a:spcBef>
          <a:spcPts val="1125"/>
        </a:spcBef>
        <a:defRPr sz="4900">
          <a:solidFill>
            <a:srgbClr val="B3242A"/>
          </a:solidFill>
          <a:latin typeface="Arial"/>
          <a:ea typeface="Arial"/>
          <a:cs typeface="Arial"/>
          <a:sym typeface="Arial"/>
        </a:defRPr>
      </a:lvl9pPr>
    </p:titleStyle>
    <p:bodyStyle>
      <a:lvl1pPr marL="240460" indent="-240460" algn="l" defTabSz="410751" eaLnBrk="1" hangingPunct="1">
        <a:lnSpc>
          <a:spcPct val="100000"/>
        </a:lnSpc>
        <a:spcBef>
          <a:spcPts val="1000"/>
        </a:spcBef>
        <a:buSzPct val="75000"/>
        <a:buFont typeface="Arial"/>
        <a:buChar char="•"/>
        <a:defRPr sz="2200" b="0" i="0">
          <a:solidFill>
            <a:schemeClr val="tx1">
              <a:lumMod val="75000"/>
              <a:lumOff val="25000"/>
            </a:schemeClr>
          </a:solidFill>
          <a:latin typeface="+mn-lt"/>
          <a:ea typeface="Georgia"/>
          <a:cs typeface="Arial"/>
          <a:sym typeface="Georgia"/>
        </a:defRPr>
      </a:lvl1pPr>
      <a:lvl2pPr marL="480920" indent="-240460" algn="l" defTabSz="410751" eaLnBrk="1" hangingPunct="1">
        <a:lnSpc>
          <a:spcPct val="100000"/>
        </a:lnSpc>
        <a:spcBef>
          <a:spcPts val="1000"/>
        </a:spcBef>
        <a:buSzPct val="75000"/>
        <a:buChar char="•"/>
        <a:defRPr sz="2200" b="0" i="0">
          <a:solidFill>
            <a:schemeClr val="tx1">
              <a:lumMod val="75000"/>
              <a:lumOff val="25000"/>
            </a:schemeClr>
          </a:solidFill>
          <a:latin typeface="+mn-lt"/>
          <a:ea typeface="Georgia"/>
          <a:cs typeface="Arial"/>
          <a:sym typeface="Georgia"/>
        </a:defRPr>
      </a:lvl2pPr>
      <a:lvl3pPr marL="721381" indent="-240460" algn="l" defTabSz="410751" eaLnBrk="1" hangingPunct="1">
        <a:lnSpc>
          <a:spcPct val="100000"/>
        </a:lnSpc>
        <a:spcBef>
          <a:spcPts val="1000"/>
        </a:spcBef>
        <a:buSzPct val="75000"/>
        <a:buChar char="•"/>
        <a:defRPr sz="2200" b="0" i="0">
          <a:solidFill>
            <a:schemeClr val="tx1">
              <a:lumMod val="75000"/>
              <a:lumOff val="25000"/>
            </a:schemeClr>
          </a:solidFill>
          <a:latin typeface="+mn-lt"/>
          <a:ea typeface="Georgia"/>
          <a:cs typeface="Arial"/>
          <a:sym typeface="Georgia"/>
        </a:defRPr>
      </a:lvl3pPr>
      <a:lvl4pPr marL="961841" indent="-240460" defTabSz="410751" eaLnBrk="1" hangingPunct="1">
        <a:lnSpc>
          <a:spcPct val="100000"/>
        </a:lnSpc>
        <a:spcBef>
          <a:spcPts val="1000"/>
        </a:spcBef>
        <a:buSzPct val="75000"/>
        <a:buChar char="•"/>
        <a:defRPr sz="2200" b="0" i="0">
          <a:solidFill>
            <a:schemeClr val="tx1">
              <a:lumMod val="75000"/>
              <a:lumOff val="25000"/>
            </a:schemeClr>
          </a:solidFill>
          <a:latin typeface="+mn-lt"/>
          <a:ea typeface="Georgia"/>
          <a:cs typeface="Arial"/>
          <a:sym typeface="Georgia"/>
        </a:defRPr>
      </a:lvl4pPr>
      <a:lvl5pPr marL="1202301" indent="-240460" defTabSz="410751" eaLnBrk="1" hangingPunct="1">
        <a:lnSpc>
          <a:spcPct val="100000"/>
        </a:lnSpc>
        <a:spcBef>
          <a:spcPts val="1000"/>
        </a:spcBef>
        <a:buSzPct val="75000"/>
        <a:buChar char="•"/>
        <a:defRPr sz="2200" b="0" i="0">
          <a:solidFill>
            <a:schemeClr val="tx1">
              <a:lumMod val="75000"/>
              <a:lumOff val="25000"/>
            </a:schemeClr>
          </a:solidFill>
          <a:latin typeface="+mn-lt"/>
          <a:ea typeface="Georgia"/>
          <a:cs typeface="Arial"/>
          <a:sym typeface="Georgia"/>
        </a:defRPr>
      </a:lvl5pPr>
      <a:lvl6pPr marL="1945610" indent="-293676" defTabSz="410751" eaLnBrk="1" hangingPunct="1">
        <a:spcBef>
          <a:spcPts val="1687"/>
        </a:spcBef>
        <a:buSzPct val="75000"/>
        <a:buChar char="•"/>
        <a:defRPr sz="2200">
          <a:solidFill>
            <a:srgbClr val="414141"/>
          </a:solidFill>
          <a:latin typeface="Georgia"/>
          <a:ea typeface="Georgia"/>
          <a:cs typeface="Georgia"/>
          <a:sym typeface="Georgia"/>
        </a:defRPr>
      </a:lvl6pPr>
      <a:lvl7pPr marL="2275997" indent="-293676" defTabSz="410751" eaLnBrk="1" hangingPunct="1">
        <a:spcBef>
          <a:spcPts val="1687"/>
        </a:spcBef>
        <a:buSzPct val="75000"/>
        <a:buChar char="•"/>
        <a:defRPr sz="2200">
          <a:solidFill>
            <a:srgbClr val="414141"/>
          </a:solidFill>
          <a:latin typeface="Georgia"/>
          <a:ea typeface="Georgia"/>
          <a:cs typeface="Georgia"/>
          <a:sym typeface="Georgia"/>
        </a:defRPr>
      </a:lvl7pPr>
      <a:lvl8pPr marL="2606383" indent="-293676" defTabSz="410751" eaLnBrk="1" hangingPunct="1">
        <a:spcBef>
          <a:spcPts val="1687"/>
        </a:spcBef>
        <a:buSzPct val="75000"/>
        <a:buChar char="•"/>
        <a:defRPr sz="2200">
          <a:solidFill>
            <a:srgbClr val="414141"/>
          </a:solidFill>
          <a:latin typeface="Georgia"/>
          <a:ea typeface="Georgia"/>
          <a:cs typeface="Georgia"/>
          <a:sym typeface="Georgia"/>
        </a:defRPr>
      </a:lvl8pPr>
      <a:lvl9pPr marL="2936770" indent="-293676" defTabSz="410751" eaLnBrk="1" hangingPunct="1">
        <a:spcBef>
          <a:spcPts val="1687"/>
        </a:spcBef>
        <a:buSzPct val="75000"/>
        <a:buChar char="•"/>
        <a:defRPr sz="2200">
          <a:solidFill>
            <a:srgbClr val="414141"/>
          </a:solidFill>
          <a:latin typeface="Georgia"/>
          <a:ea typeface="Georgia"/>
          <a:cs typeface="Georgia"/>
          <a:sym typeface="Georgia"/>
        </a:defRPr>
      </a:lvl9pPr>
    </p:bodyStyle>
    <p:otherStyle>
      <a:lvl1pPr algn="ctr" defTabSz="410751" eaLnBrk="1" hangingPunct="1">
        <a:defRPr>
          <a:solidFill>
            <a:schemeClr val="tx1"/>
          </a:solidFill>
          <a:latin typeface="+mn-lt"/>
          <a:ea typeface="+mn-ea"/>
          <a:cs typeface="+mn-cs"/>
          <a:sym typeface="Palatino"/>
        </a:defRPr>
      </a:lvl1pPr>
      <a:lvl2pPr indent="160729" algn="ctr" defTabSz="410751" eaLnBrk="1" hangingPunct="1">
        <a:defRPr>
          <a:solidFill>
            <a:schemeClr val="tx1"/>
          </a:solidFill>
          <a:latin typeface="+mn-lt"/>
          <a:ea typeface="+mn-ea"/>
          <a:cs typeface="+mn-cs"/>
          <a:sym typeface="Palatino"/>
        </a:defRPr>
      </a:lvl2pPr>
      <a:lvl3pPr indent="321457" algn="ctr" defTabSz="410751" eaLnBrk="1" hangingPunct="1">
        <a:defRPr>
          <a:solidFill>
            <a:schemeClr val="tx1"/>
          </a:solidFill>
          <a:latin typeface="+mn-lt"/>
          <a:ea typeface="+mn-ea"/>
          <a:cs typeface="+mn-cs"/>
          <a:sym typeface="Palatino"/>
        </a:defRPr>
      </a:lvl3pPr>
      <a:lvl4pPr indent="482186" algn="ctr" defTabSz="410751" eaLnBrk="1" hangingPunct="1">
        <a:defRPr>
          <a:solidFill>
            <a:schemeClr val="tx1"/>
          </a:solidFill>
          <a:latin typeface="+mn-lt"/>
          <a:ea typeface="+mn-ea"/>
          <a:cs typeface="+mn-cs"/>
          <a:sym typeface="Palatino"/>
        </a:defRPr>
      </a:lvl4pPr>
      <a:lvl5pPr indent="642915" algn="ctr" defTabSz="410751" eaLnBrk="1" hangingPunct="1">
        <a:defRPr>
          <a:solidFill>
            <a:schemeClr val="tx1"/>
          </a:solidFill>
          <a:latin typeface="+mn-lt"/>
          <a:ea typeface="+mn-ea"/>
          <a:cs typeface="+mn-cs"/>
          <a:sym typeface="Palatino"/>
        </a:defRPr>
      </a:lvl5pPr>
      <a:lvl6pPr indent="803643" algn="ctr" defTabSz="410751" eaLnBrk="1" hangingPunct="1">
        <a:defRPr>
          <a:solidFill>
            <a:schemeClr val="tx1"/>
          </a:solidFill>
          <a:latin typeface="+mn-lt"/>
          <a:ea typeface="+mn-ea"/>
          <a:cs typeface="+mn-cs"/>
          <a:sym typeface="Palatino"/>
        </a:defRPr>
      </a:lvl6pPr>
      <a:lvl7pPr indent="964372" algn="ctr" defTabSz="410751" eaLnBrk="1" hangingPunct="1">
        <a:defRPr>
          <a:solidFill>
            <a:schemeClr val="tx1"/>
          </a:solidFill>
          <a:latin typeface="+mn-lt"/>
          <a:ea typeface="+mn-ea"/>
          <a:cs typeface="+mn-cs"/>
          <a:sym typeface="Palatino"/>
        </a:defRPr>
      </a:lvl7pPr>
      <a:lvl8pPr indent="1125101" algn="ctr" defTabSz="410751" eaLnBrk="1" hangingPunct="1">
        <a:defRPr>
          <a:solidFill>
            <a:schemeClr val="tx1"/>
          </a:solidFill>
          <a:latin typeface="+mn-lt"/>
          <a:ea typeface="+mn-ea"/>
          <a:cs typeface="+mn-cs"/>
          <a:sym typeface="Palatino"/>
        </a:defRPr>
      </a:lvl8pPr>
      <a:lvl9pPr indent="1285829" algn="ctr" defTabSz="410751" eaLnBrk="1" hangingPunct="1">
        <a:defRPr>
          <a:solidFill>
            <a:schemeClr val="tx1"/>
          </a:solidFill>
          <a:latin typeface="+mn-lt"/>
          <a:ea typeface="+mn-ea"/>
          <a:cs typeface="+mn-cs"/>
          <a:sym typeface="Palatino"/>
        </a:defRPr>
      </a:lvl9pPr>
    </p:otherStyle>
  </p:txStyles>
  <p:extLst>
    <p:ext uri="{27BBF7A9-308A-43DC-89C8-2F10F3537804}">
      <p15:sldGuideLst xmlns:p15="http://schemas.microsoft.com/office/powerpoint/2012/main">
        <p15:guide id="1" orient="horz" pos="763">
          <p15:clr>
            <a:srgbClr val="F26B43"/>
          </p15:clr>
        </p15:guide>
        <p15:guide id="2" pos="2880">
          <p15:clr>
            <a:srgbClr val="F26B43"/>
          </p15:clr>
        </p15:guide>
        <p15:guide id="3" orient="horz" pos="890">
          <p15:clr>
            <a:srgbClr val="F26B43"/>
          </p15:clr>
        </p15:guide>
        <p15:guide id="4" pos="480">
          <p15:clr>
            <a:srgbClr val="F26B43"/>
          </p15:clr>
        </p15:guide>
        <p15:guide id="5" pos="5534">
          <p15:clr>
            <a:srgbClr val="F26B43"/>
          </p15:clr>
        </p15:guide>
        <p15:guide id="6" orient="horz" pos="3915">
          <p15:clr>
            <a:srgbClr val="F26B43"/>
          </p15:clr>
        </p15:guide>
        <p15:guide id="7" orient="horz" pos="210">
          <p15:clr>
            <a:srgbClr val="F26B43"/>
          </p15:clr>
        </p15:guide>
        <p15:guide id="8" orient="horz" pos="1185">
          <p15:clr>
            <a:srgbClr val="F26B43"/>
          </p15:clr>
        </p15:guide>
        <p15:guide id="9" orient="horz" pos="1040">
          <p15:clr>
            <a:srgbClr val="F26B43"/>
          </p15:clr>
        </p15:guide>
        <p15:guide id="10" pos="226">
          <p15:clr>
            <a:srgbClr val="F26B43"/>
          </p15:clr>
        </p15:guide>
        <p15:guide id="11" orient="horz" pos="935">
          <p15:clr>
            <a:srgbClr val="F26B43"/>
          </p15:clr>
        </p15:guide>
        <p15:guide id="1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287263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55015" rIns="0" bIns="0" rtlCol="0">
            <a:spAutoFit/>
          </a:bodyPr>
          <a:lstStyle/>
          <a:p>
            <a:pPr marL="34290">
              <a:lnSpc>
                <a:spcPct val="100000"/>
              </a:lnSpc>
              <a:spcBef>
                <a:spcPts val="105"/>
              </a:spcBef>
            </a:pPr>
            <a:r>
              <a:rPr sz="4400" b="0" dirty="0">
                <a:latin typeface="Arial"/>
                <a:cs typeface="Arial"/>
              </a:rPr>
              <a:t>Formålet</a:t>
            </a:r>
            <a:r>
              <a:rPr sz="4400" b="0" spc="-35" dirty="0">
                <a:latin typeface="Arial"/>
                <a:cs typeface="Arial"/>
              </a:rPr>
              <a:t> </a:t>
            </a:r>
            <a:r>
              <a:rPr sz="4400" b="0" dirty="0">
                <a:latin typeface="Arial"/>
                <a:cs typeface="Arial"/>
              </a:rPr>
              <a:t>med</a:t>
            </a:r>
            <a:r>
              <a:rPr sz="4400" b="0" spc="-20" dirty="0">
                <a:latin typeface="Arial"/>
                <a:cs typeface="Arial"/>
              </a:rPr>
              <a:t> </a:t>
            </a:r>
            <a:r>
              <a:rPr sz="4400" b="0" dirty="0">
                <a:latin typeface="Arial"/>
                <a:cs typeface="Arial"/>
              </a:rPr>
              <a:t>Ældre</a:t>
            </a:r>
            <a:r>
              <a:rPr sz="4400" b="0" spc="-35" dirty="0">
                <a:latin typeface="Arial"/>
                <a:cs typeface="Arial"/>
              </a:rPr>
              <a:t> </a:t>
            </a:r>
            <a:r>
              <a:rPr sz="4400" b="0" dirty="0">
                <a:latin typeface="Arial"/>
                <a:cs typeface="Arial"/>
              </a:rPr>
              <a:t>Sagens</a:t>
            </a:r>
            <a:r>
              <a:rPr sz="4400" b="0" spc="-20" dirty="0">
                <a:latin typeface="Arial"/>
                <a:cs typeface="Arial"/>
              </a:rPr>
              <a:t> </a:t>
            </a:r>
            <a:r>
              <a:rPr sz="4400" b="0" dirty="0">
                <a:latin typeface="Arial"/>
                <a:cs typeface="Arial"/>
              </a:rPr>
              <a:t>frivillige</a:t>
            </a:r>
            <a:r>
              <a:rPr sz="4400" b="0" spc="-35" dirty="0">
                <a:latin typeface="Arial"/>
                <a:cs typeface="Arial"/>
              </a:rPr>
              <a:t> </a:t>
            </a:r>
            <a:r>
              <a:rPr sz="4400" b="0" spc="-10" dirty="0">
                <a:latin typeface="Arial"/>
                <a:cs typeface="Arial"/>
              </a:rPr>
              <a:t>arbejde</a:t>
            </a:r>
            <a:endParaRPr sz="4400">
              <a:latin typeface="Arial"/>
              <a:cs typeface="Arial"/>
            </a:endParaRPr>
          </a:p>
        </p:txBody>
      </p:sp>
      <p:sp>
        <p:nvSpPr>
          <p:cNvPr id="3" name="object 3"/>
          <p:cNvSpPr txBox="1"/>
          <p:nvPr/>
        </p:nvSpPr>
        <p:spPr>
          <a:xfrm>
            <a:off x="524662" y="1488693"/>
            <a:ext cx="10846435" cy="3820795"/>
          </a:xfrm>
          <a:prstGeom prst="rect">
            <a:avLst/>
          </a:prstGeom>
        </p:spPr>
        <p:txBody>
          <a:bodyPr vert="horz" wrap="square" lIns="0" tIns="12065" rIns="0" bIns="0" rtlCol="0">
            <a:spAutoFit/>
          </a:bodyPr>
          <a:lstStyle/>
          <a:p>
            <a:pPr marL="253365" marR="436880" indent="-241300">
              <a:lnSpc>
                <a:spcPct val="100000"/>
              </a:lnSpc>
              <a:spcBef>
                <a:spcPts val="95"/>
              </a:spcBef>
              <a:buSzPct val="75000"/>
              <a:buChar char="•"/>
              <a:tabLst>
                <a:tab pos="253365" algn="l"/>
              </a:tabLst>
            </a:pPr>
            <a:r>
              <a:rPr sz="2800" dirty="0">
                <a:solidFill>
                  <a:srgbClr val="404040"/>
                </a:solidFill>
                <a:latin typeface="Arial"/>
                <a:cs typeface="Arial"/>
              </a:rPr>
              <a:t>Imødekomme</a:t>
            </a:r>
            <a:r>
              <a:rPr sz="2800" spc="-35" dirty="0">
                <a:solidFill>
                  <a:srgbClr val="404040"/>
                </a:solidFill>
                <a:latin typeface="Arial"/>
                <a:cs typeface="Arial"/>
              </a:rPr>
              <a:t> </a:t>
            </a:r>
            <a:r>
              <a:rPr sz="2800" dirty="0">
                <a:solidFill>
                  <a:srgbClr val="404040"/>
                </a:solidFill>
                <a:latin typeface="Arial"/>
                <a:cs typeface="Arial"/>
              </a:rPr>
              <a:t>ældres</a:t>
            </a:r>
            <a:r>
              <a:rPr sz="2800" spc="-70" dirty="0">
                <a:solidFill>
                  <a:srgbClr val="404040"/>
                </a:solidFill>
                <a:latin typeface="Arial"/>
                <a:cs typeface="Arial"/>
              </a:rPr>
              <a:t> </a:t>
            </a:r>
            <a:r>
              <a:rPr sz="2800" dirty="0">
                <a:solidFill>
                  <a:srgbClr val="404040"/>
                </a:solidFill>
                <a:latin typeface="Arial"/>
                <a:cs typeface="Arial"/>
              </a:rPr>
              <a:t>behov</a:t>
            </a:r>
            <a:r>
              <a:rPr sz="2800" spc="-65" dirty="0">
                <a:solidFill>
                  <a:srgbClr val="404040"/>
                </a:solidFill>
                <a:latin typeface="Arial"/>
                <a:cs typeface="Arial"/>
              </a:rPr>
              <a:t> </a:t>
            </a:r>
            <a:r>
              <a:rPr sz="2800" dirty="0">
                <a:solidFill>
                  <a:srgbClr val="404040"/>
                </a:solidFill>
                <a:latin typeface="Arial"/>
                <a:cs typeface="Arial"/>
              </a:rPr>
              <a:t>for</a:t>
            </a:r>
            <a:r>
              <a:rPr sz="2800" spc="-60" dirty="0">
                <a:solidFill>
                  <a:srgbClr val="404040"/>
                </a:solidFill>
                <a:latin typeface="Arial"/>
                <a:cs typeface="Arial"/>
              </a:rPr>
              <a:t> </a:t>
            </a:r>
            <a:r>
              <a:rPr sz="2800" dirty="0">
                <a:solidFill>
                  <a:srgbClr val="404040"/>
                </a:solidFill>
                <a:latin typeface="Arial"/>
                <a:cs typeface="Arial"/>
              </a:rPr>
              <a:t>livskvalitet</a:t>
            </a:r>
            <a:r>
              <a:rPr sz="2800" spc="-90" dirty="0">
                <a:solidFill>
                  <a:srgbClr val="404040"/>
                </a:solidFill>
                <a:latin typeface="Arial"/>
                <a:cs typeface="Arial"/>
              </a:rPr>
              <a:t> </a:t>
            </a:r>
            <a:r>
              <a:rPr sz="2800" dirty="0">
                <a:solidFill>
                  <a:srgbClr val="404040"/>
                </a:solidFill>
                <a:latin typeface="Arial"/>
                <a:cs typeface="Arial"/>
              </a:rPr>
              <a:t>og</a:t>
            </a:r>
            <a:r>
              <a:rPr sz="2800" spc="-65" dirty="0">
                <a:solidFill>
                  <a:srgbClr val="404040"/>
                </a:solidFill>
                <a:latin typeface="Arial"/>
                <a:cs typeface="Arial"/>
              </a:rPr>
              <a:t> </a:t>
            </a:r>
            <a:r>
              <a:rPr sz="2800" dirty="0">
                <a:solidFill>
                  <a:srgbClr val="404040"/>
                </a:solidFill>
                <a:latin typeface="Arial"/>
                <a:cs typeface="Arial"/>
              </a:rPr>
              <a:t>behov</a:t>
            </a:r>
            <a:r>
              <a:rPr sz="2800" spc="-65" dirty="0">
                <a:solidFill>
                  <a:srgbClr val="404040"/>
                </a:solidFill>
                <a:latin typeface="Arial"/>
                <a:cs typeface="Arial"/>
              </a:rPr>
              <a:t> </a:t>
            </a:r>
            <a:r>
              <a:rPr sz="2800" dirty="0">
                <a:solidFill>
                  <a:srgbClr val="404040"/>
                </a:solidFill>
                <a:latin typeface="Arial"/>
                <a:cs typeface="Arial"/>
              </a:rPr>
              <a:t>for</a:t>
            </a:r>
            <a:r>
              <a:rPr sz="2800" spc="-70" dirty="0">
                <a:solidFill>
                  <a:srgbClr val="404040"/>
                </a:solidFill>
                <a:latin typeface="Arial"/>
                <a:cs typeface="Arial"/>
              </a:rPr>
              <a:t> </a:t>
            </a:r>
            <a:r>
              <a:rPr sz="2800" dirty="0">
                <a:solidFill>
                  <a:srgbClr val="404040"/>
                </a:solidFill>
                <a:latin typeface="Arial"/>
                <a:cs typeface="Arial"/>
              </a:rPr>
              <a:t>at</a:t>
            </a:r>
            <a:r>
              <a:rPr sz="2800" spc="-70" dirty="0">
                <a:solidFill>
                  <a:srgbClr val="404040"/>
                </a:solidFill>
                <a:latin typeface="Arial"/>
                <a:cs typeface="Arial"/>
              </a:rPr>
              <a:t> </a:t>
            </a:r>
            <a:r>
              <a:rPr sz="2800" spc="-10" dirty="0">
                <a:solidFill>
                  <a:srgbClr val="404040"/>
                </a:solidFill>
                <a:latin typeface="Arial"/>
                <a:cs typeface="Arial"/>
              </a:rPr>
              <a:t>bruge </a:t>
            </a:r>
            <a:r>
              <a:rPr sz="2800" dirty="0">
                <a:solidFill>
                  <a:srgbClr val="404040"/>
                </a:solidFill>
                <a:latin typeface="Arial"/>
                <a:cs typeface="Arial"/>
              </a:rPr>
              <a:t>deres</a:t>
            </a:r>
            <a:r>
              <a:rPr sz="2800" spc="-95" dirty="0">
                <a:solidFill>
                  <a:srgbClr val="404040"/>
                </a:solidFill>
                <a:latin typeface="Arial"/>
                <a:cs typeface="Arial"/>
              </a:rPr>
              <a:t> </a:t>
            </a:r>
            <a:r>
              <a:rPr sz="2800" dirty="0">
                <a:solidFill>
                  <a:srgbClr val="404040"/>
                </a:solidFill>
                <a:latin typeface="Arial"/>
                <a:cs typeface="Arial"/>
              </a:rPr>
              <a:t>engagement</a:t>
            </a:r>
            <a:r>
              <a:rPr sz="2800" spc="-70" dirty="0">
                <a:solidFill>
                  <a:srgbClr val="404040"/>
                </a:solidFill>
                <a:latin typeface="Arial"/>
                <a:cs typeface="Arial"/>
              </a:rPr>
              <a:t> </a:t>
            </a:r>
            <a:r>
              <a:rPr sz="2800" dirty="0">
                <a:solidFill>
                  <a:srgbClr val="404040"/>
                </a:solidFill>
                <a:latin typeface="Arial"/>
                <a:cs typeface="Arial"/>
              </a:rPr>
              <a:t>og</a:t>
            </a:r>
            <a:r>
              <a:rPr sz="2800" spc="-90" dirty="0">
                <a:solidFill>
                  <a:srgbClr val="404040"/>
                </a:solidFill>
                <a:latin typeface="Arial"/>
                <a:cs typeface="Arial"/>
              </a:rPr>
              <a:t> </a:t>
            </a:r>
            <a:r>
              <a:rPr sz="2800" dirty="0">
                <a:solidFill>
                  <a:srgbClr val="404040"/>
                </a:solidFill>
                <a:latin typeface="Arial"/>
                <a:cs typeface="Arial"/>
              </a:rPr>
              <a:t>personlige</a:t>
            </a:r>
            <a:r>
              <a:rPr sz="2800" spc="-100" dirty="0">
                <a:solidFill>
                  <a:srgbClr val="404040"/>
                </a:solidFill>
                <a:latin typeface="Arial"/>
                <a:cs typeface="Arial"/>
              </a:rPr>
              <a:t> </a:t>
            </a:r>
            <a:r>
              <a:rPr sz="2800" spc="-10" dirty="0">
                <a:solidFill>
                  <a:srgbClr val="404040"/>
                </a:solidFill>
                <a:latin typeface="Arial"/>
                <a:cs typeface="Arial"/>
              </a:rPr>
              <a:t>ressourcer.</a:t>
            </a:r>
            <a:endParaRPr sz="2800">
              <a:latin typeface="Arial"/>
              <a:cs typeface="Arial"/>
            </a:endParaRPr>
          </a:p>
          <a:p>
            <a:pPr marL="253365" marR="669925" indent="-241300">
              <a:lnSpc>
                <a:spcPct val="100000"/>
              </a:lnSpc>
              <a:spcBef>
                <a:spcPts val="994"/>
              </a:spcBef>
              <a:buSzPct val="75000"/>
              <a:buChar char="•"/>
              <a:tabLst>
                <a:tab pos="253365" algn="l"/>
              </a:tabLst>
            </a:pPr>
            <a:r>
              <a:rPr sz="2800" dirty="0">
                <a:solidFill>
                  <a:srgbClr val="404040"/>
                </a:solidFill>
                <a:latin typeface="Arial"/>
                <a:cs typeface="Arial"/>
              </a:rPr>
              <a:t>Give</a:t>
            </a:r>
            <a:r>
              <a:rPr sz="2800" spc="-70" dirty="0">
                <a:solidFill>
                  <a:srgbClr val="404040"/>
                </a:solidFill>
                <a:latin typeface="Arial"/>
                <a:cs typeface="Arial"/>
              </a:rPr>
              <a:t> </a:t>
            </a:r>
            <a:r>
              <a:rPr sz="2800" dirty="0">
                <a:solidFill>
                  <a:srgbClr val="404040"/>
                </a:solidFill>
                <a:latin typeface="Arial"/>
                <a:cs typeface="Arial"/>
              </a:rPr>
              <a:t>flere</a:t>
            </a:r>
            <a:r>
              <a:rPr sz="2800" spc="-65" dirty="0">
                <a:solidFill>
                  <a:srgbClr val="404040"/>
                </a:solidFill>
                <a:latin typeface="Arial"/>
                <a:cs typeface="Arial"/>
              </a:rPr>
              <a:t> </a:t>
            </a:r>
            <a:r>
              <a:rPr sz="2800" dirty="0">
                <a:solidFill>
                  <a:srgbClr val="404040"/>
                </a:solidFill>
                <a:latin typeface="Arial"/>
                <a:cs typeface="Arial"/>
              </a:rPr>
              <a:t>ældre</a:t>
            </a:r>
            <a:r>
              <a:rPr sz="2800" spc="-70" dirty="0">
                <a:solidFill>
                  <a:srgbClr val="404040"/>
                </a:solidFill>
                <a:latin typeface="Arial"/>
                <a:cs typeface="Arial"/>
              </a:rPr>
              <a:t> </a:t>
            </a:r>
            <a:r>
              <a:rPr sz="2800" dirty="0">
                <a:solidFill>
                  <a:srgbClr val="404040"/>
                </a:solidFill>
                <a:latin typeface="Arial"/>
                <a:cs typeface="Arial"/>
              </a:rPr>
              <a:t>muligheder</a:t>
            </a:r>
            <a:r>
              <a:rPr sz="2800" spc="-40" dirty="0">
                <a:solidFill>
                  <a:srgbClr val="404040"/>
                </a:solidFill>
                <a:latin typeface="Arial"/>
                <a:cs typeface="Arial"/>
              </a:rPr>
              <a:t> </a:t>
            </a:r>
            <a:r>
              <a:rPr sz="2800" dirty="0">
                <a:solidFill>
                  <a:srgbClr val="404040"/>
                </a:solidFill>
                <a:latin typeface="Arial"/>
                <a:cs typeface="Arial"/>
              </a:rPr>
              <a:t>for</a:t>
            </a:r>
            <a:r>
              <a:rPr sz="2800" spc="-70" dirty="0">
                <a:solidFill>
                  <a:srgbClr val="404040"/>
                </a:solidFill>
                <a:latin typeface="Arial"/>
                <a:cs typeface="Arial"/>
              </a:rPr>
              <a:t> </a:t>
            </a:r>
            <a:r>
              <a:rPr sz="2800" dirty="0">
                <a:solidFill>
                  <a:srgbClr val="404040"/>
                </a:solidFill>
                <a:latin typeface="Arial"/>
                <a:cs typeface="Arial"/>
              </a:rPr>
              <a:t>at</a:t>
            </a:r>
            <a:r>
              <a:rPr sz="2800" spc="-70" dirty="0">
                <a:solidFill>
                  <a:srgbClr val="404040"/>
                </a:solidFill>
                <a:latin typeface="Arial"/>
                <a:cs typeface="Arial"/>
              </a:rPr>
              <a:t> </a:t>
            </a:r>
            <a:r>
              <a:rPr sz="2800" dirty="0">
                <a:solidFill>
                  <a:srgbClr val="404040"/>
                </a:solidFill>
                <a:latin typeface="Arial"/>
                <a:cs typeface="Arial"/>
              </a:rPr>
              <a:t>opnå</a:t>
            </a:r>
            <a:r>
              <a:rPr sz="2800" spc="-75" dirty="0">
                <a:solidFill>
                  <a:srgbClr val="404040"/>
                </a:solidFill>
                <a:latin typeface="Arial"/>
                <a:cs typeface="Arial"/>
              </a:rPr>
              <a:t> </a:t>
            </a:r>
            <a:r>
              <a:rPr sz="2800" dirty="0">
                <a:solidFill>
                  <a:srgbClr val="404040"/>
                </a:solidFill>
                <a:latin typeface="Arial"/>
                <a:cs typeface="Arial"/>
              </a:rPr>
              <a:t>en</a:t>
            </a:r>
            <a:r>
              <a:rPr sz="2800" spc="-75" dirty="0">
                <a:solidFill>
                  <a:srgbClr val="404040"/>
                </a:solidFill>
                <a:latin typeface="Arial"/>
                <a:cs typeface="Arial"/>
              </a:rPr>
              <a:t> </a:t>
            </a:r>
            <a:r>
              <a:rPr sz="2800" dirty="0">
                <a:solidFill>
                  <a:srgbClr val="404040"/>
                </a:solidFill>
                <a:latin typeface="Arial"/>
                <a:cs typeface="Arial"/>
              </a:rPr>
              <a:t>aktiv,</a:t>
            </a:r>
            <a:r>
              <a:rPr sz="2800" spc="-70" dirty="0">
                <a:solidFill>
                  <a:srgbClr val="404040"/>
                </a:solidFill>
                <a:latin typeface="Arial"/>
                <a:cs typeface="Arial"/>
              </a:rPr>
              <a:t> </a:t>
            </a:r>
            <a:r>
              <a:rPr sz="2800" dirty="0">
                <a:solidFill>
                  <a:srgbClr val="404040"/>
                </a:solidFill>
                <a:latin typeface="Arial"/>
                <a:cs typeface="Arial"/>
              </a:rPr>
              <a:t>udviklende</a:t>
            </a:r>
            <a:r>
              <a:rPr sz="2800" spc="-80" dirty="0">
                <a:solidFill>
                  <a:srgbClr val="404040"/>
                </a:solidFill>
                <a:latin typeface="Arial"/>
                <a:cs typeface="Arial"/>
              </a:rPr>
              <a:t> </a:t>
            </a:r>
            <a:r>
              <a:rPr sz="2800" spc="-25" dirty="0">
                <a:solidFill>
                  <a:srgbClr val="404040"/>
                </a:solidFill>
                <a:latin typeface="Arial"/>
                <a:cs typeface="Arial"/>
              </a:rPr>
              <a:t>og </a:t>
            </a:r>
            <a:r>
              <a:rPr sz="2800" dirty="0">
                <a:solidFill>
                  <a:srgbClr val="404040"/>
                </a:solidFill>
                <a:latin typeface="Arial"/>
                <a:cs typeface="Arial"/>
              </a:rPr>
              <a:t>meningsfyldt</a:t>
            </a:r>
            <a:r>
              <a:rPr sz="2800" spc="-150" dirty="0">
                <a:solidFill>
                  <a:srgbClr val="404040"/>
                </a:solidFill>
                <a:latin typeface="Arial"/>
                <a:cs typeface="Arial"/>
              </a:rPr>
              <a:t> </a:t>
            </a:r>
            <a:r>
              <a:rPr sz="2800" spc="-10" dirty="0">
                <a:solidFill>
                  <a:srgbClr val="404040"/>
                </a:solidFill>
                <a:latin typeface="Arial"/>
                <a:cs typeface="Arial"/>
              </a:rPr>
              <a:t>seniortilværelse.</a:t>
            </a:r>
            <a:endParaRPr sz="2800">
              <a:latin typeface="Arial"/>
              <a:cs typeface="Arial"/>
            </a:endParaRPr>
          </a:p>
          <a:p>
            <a:pPr marL="253365" marR="5080" indent="-241300">
              <a:lnSpc>
                <a:spcPct val="100000"/>
              </a:lnSpc>
              <a:spcBef>
                <a:spcPts val="1010"/>
              </a:spcBef>
              <a:buSzPct val="75000"/>
              <a:buChar char="•"/>
              <a:tabLst>
                <a:tab pos="253365" algn="l"/>
              </a:tabLst>
            </a:pPr>
            <a:r>
              <a:rPr sz="2800" dirty="0">
                <a:solidFill>
                  <a:srgbClr val="404040"/>
                </a:solidFill>
                <a:latin typeface="Arial"/>
                <a:cs typeface="Arial"/>
              </a:rPr>
              <a:t>Medvirke</a:t>
            </a:r>
            <a:r>
              <a:rPr sz="2800" spc="-70" dirty="0">
                <a:solidFill>
                  <a:srgbClr val="404040"/>
                </a:solidFill>
                <a:latin typeface="Arial"/>
                <a:cs typeface="Arial"/>
              </a:rPr>
              <a:t> </a:t>
            </a:r>
            <a:r>
              <a:rPr sz="2800" dirty="0">
                <a:solidFill>
                  <a:srgbClr val="404040"/>
                </a:solidFill>
                <a:latin typeface="Arial"/>
                <a:cs typeface="Arial"/>
              </a:rPr>
              <a:t>til</a:t>
            </a:r>
            <a:r>
              <a:rPr sz="2800" spc="-90" dirty="0">
                <a:solidFill>
                  <a:srgbClr val="404040"/>
                </a:solidFill>
                <a:latin typeface="Arial"/>
                <a:cs typeface="Arial"/>
              </a:rPr>
              <a:t> </a:t>
            </a:r>
            <a:r>
              <a:rPr sz="2800" dirty="0">
                <a:solidFill>
                  <a:srgbClr val="404040"/>
                </a:solidFill>
                <a:latin typeface="Arial"/>
                <a:cs typeface="Arial"/>
              </a:rPr>
              <a:t>at</a:t>
            </a:r>
            <a:r>
              <a:rPr sz="2800" spc="-85" dirty="0">
                <a:solidFill>
                  <a:srgbClr val="404040"/>
                </a:solidFill>
                <a:latin typeface="Arial"/>
                <a:cs typeface="Arial"/>
              </a:rPr>
              <a:t> </a:t>
            </a:r>
            <a:r>
              <a:rPr sz="2800" dirty="0">
                <a:solidFill>
                  <a:srgbClr val="404040"/>
                </a:solidFill>
                <a:latin typeface="Arial"/>
                <a:cs typeface="Arial"/>
              </a:rPr>
              <a:t>understøtte</a:t>
            </a:r>
            <a:r>
              <a:rPr sz="2800" spc="-85" dirty="0">
                <a:solidFill>
                  <a:srgbClr val="404040"/>
                </a:solidFill>
                <a:latin typeface="Arial"/>
                <a:cs typeface="Arial"/>
              </a:rPr>
              <a:t> </a:t>
            </a:r>
            <a:r>
              <a:rPr sz="2800" dirty="0">
                <a:solidFill>
                  <a:srgbClr val="404040"/>
                </a:solidFill>
                <a:latin typeface="Arial"/>
                <a:cs typeface="Arial"/>
              </a:rPr>
              <a:t>værdighed,</a:t>
            </a:r>
            <a:r>
              <a:rPr sz="2800" spc="-70" dirty="0">
                <a:solidFill>
                  <a:srgbClr val="404040"/>
                </a:solidFill>
                <a:latin typeface="Arial"/>
                <a:cs typeface="Arial"/>
              </a:rPr>
              <a:t> </a:t>
            </a:r>
            <a:r>
              <a:rPr sz="2800" dirty="0">
                <a:solidFill>
                  <a:srgbClr val="404040"/>
                </a:solidFill>
                <a:latin typeface="Arial"/>
                <a:cs typeface="Arial"/>
              </a:rPr>
              <a:t>respekt</a:t>
            </a:r>
            <a:r>
              <a:rPr sz="2800" spc="-85" dirty="0">
                <a:solidFill>
                  <a:srgbClr val="404040"/>
                </a:solidFill>
                <a:latin typeface="Arial"/>
                <a:cs typeface="Arial"/>
              </a:rPr>
              <a:t> </a:t>
            </a:r>
            <a:r>
              <a:rPr sz="2800" dirty="0">
                <a:solidFill>
                  <a:srgbClr val="404040"/>
                </a:solidFill>
                <a:latin typeface="Arial"/>
                <a:cs typeface="Arial"/>
              </a:rPr>
              <a:t>og</a:t>
            </a:r>
            <a:r>
              <a:rPr sz="2800" spc="-90" dirty="0">
                <a:solidFill>
                  <a:srgbClr val="404040"/>
                </a:solidFill>
                <a:latin typeface="Arial"/>
                <a:cs typeface="Arial"/>
              </a:rPr>
              <a:t> </a:t>
            </a:r>
            <a:r>
              <a:rPr sz="2800" spc="-10" dirty="0">
                <a:solidFill>
                  <a:srgbClr val="404040"/>
                </a:solidFill>
                <a:latin typeface="Arial"/>
                <a:cs typeface="Arial"/>
              </a:rPr>
              <a:t>selvbestemmelse </a:t>
            </a:r>
            <a:r>
              <a:rPr sz="2800" dirty="0">
                <a:solidFill>
                  <a:srgbClr val="404040"/>
                </a:solidFill>
                <a:latin typeface="Arial"/>
                <a:cs typeface="Arial"/>
              </a:rPr>
              <a:t>hos</a:t>
            </a:r>
            <a:r>
              <a:rPr sz="2800" spc="-55" dirty="0">
                <a:solidFill>
                  <a:srgbClr val="404040"/>
                </a:solidFill>
                <a:latin typeface="Arial"/>
                <a:cs typeface="Arial"/>
              </a:rPr>
              <a:t> </a:t>
            </a:r>
            <a:r>
              <a:rPr sz="2800" dirty="0">
                <a:solidFill>
                  <a:srgbClr val="404040"/>
                </a:solidFill>
                <a:latin typeface="Arial"/>
                <a:cs typeface="Arial"/>
              </a:rPr>
              <a:t>svage</a:t>
            </a:r>
            <a:r>
              <a:rPr sz="2800" spc="-65" dirty="0">
                <a:solidFill>
                  <a:srgbClr val="404040"/>
                </a:solidFill>
                <a:latin typeface="Arial"/>
                <a:cs typeface="Arial"/>
              </a:rPr>
              <a:t> </a:t>
            </a:r>
            <a:r>
              <a:rPr sz="2800" spc="-10" dirty="0">
                <a:solidFill>
                  <a:srgbClr val="404040"/>
                </a:solidFill>
                <a:latin typeface="Arial"/>
                <a:cs typeface="Arial"/>
              </a:rPr>
              <a:t>ældre.</a:t>
            </a:r>
            <a:endParaRPr sz="2800">
              <a:latin typeface="Arial"/>
              <a:cs typeface="Arial"/>
            </a:endParaRPr>
          </a:p>
          <a:p>
            <a:pPr marL="253365" marR="675640" indent="-241300">
              <a:lnSpc>
                <a:spcPct val="100000"/>
              </a:lnSpc>
              <a:spcBef>
                <a:spcPts val="1000"/>
              </a:spcBef>
              <a:buSzPct val="75000"/>
              <a:buChar char="•"/>
              <a:tabLst>
                <a:tab pos="253365" algn="l"/>
              </a:tabLst>
            </a:pPr>
            <a:r>
              <a:rPr sz="2800" dirty="0">
                <a:solidFill>
                  <a:srgbClr val="404040"/>
                </a:solidFill>
                <a:latin typeface="Arial"/>
                <a:cs typeface="Arial"/>
              </a:rPr>
              <a:t>Være</a:t>
            </a:r>
            <a:r>
              <a:rPr sz="2800" spc="-80" dirty="0">
                <a:solidFill>
                  <a:srgbClr val="404040"/>
                </a:solidFill>
                <a:latin typeface="Arial"/>
                <a:cs typeface="Arial"/>
              </a:rPr>
              <a:t> </a:t>
            </a:r>
            <a:r>
              <a:rPr sz="2800" dirty="0">
                <a:solidFill>
                  <a:srgbClr val="404040"/>
                </a:solidFill>
                <a:latin typeface="Arial"/>
                <a:cs typeface="Arial"/>
              </a:rPr>
              <a:t>et</a:t>
            </a:r>
            <a:r>
              <a:rPr sz="2800" spc="-75" dirty="0">
                <a:solidFill>
                  <a:srgbClr val="404040"/>
                </a:solidFill>
                <a:latin typeface="Arial"/>
                <a:cs typeface="Arial"/>
              </a:rPr>
              <a:t> </a:t>
            </a:r>
            <a:r>
              <a:rPr sz="2800" dirty="0">
                <a:solidFill>
                  <a:srgbClr val="404040"/>
                </a:solidFill>
                <a:latin typeface="Arial"/>
                <a:cs typeface="Arial"/>
              </a:rPr>
              <a:t>ekstra</a:t>
            </a:r>
            <a:r>
              <a:rPr sz="2800" spc="-70" dirty="0">
                <a:solidFill>
                  <a:srgbClr val="404040"/>
                </a:solidFill>
                <a:latin typeface="Arial"/>
                <a:cs typeface="Arial"/>
              </a:rPr>
              <a:t> </a:t>
            </a:r>
            <a:r>
              <a:rPr sz="2800" dirty="0">
                <a:solidFill>
                  <a:srgbClr val="404040"/>
                </a:solidFill>
                <a:latin typeface="Arial"/>
                <a:cs typeface="Arial"/>
              </a:rPr>
              <a:t>sikkerhedsnet</a:t>
            </a:r>
            <a:r>
              <a:rPr sz="2800" spc="-75" dirty="0">
                <a:solidFill>
                  <a:srgbClr val="404040"/>
                </a:solidFill>
                <a:latin typeface="Arial"/>
                <a:cs typeface="Arial"/>
              </a:rPr>
              <a:t> </a:t>
            </a:r>
            <a:r>
              <a:rPr sz="2800" dirty="0">
                <a:solidFill>
                  <a:srgbClr val="404040"/>
                </a:solidFill>
                <a:latin typeface="Arial"/>
                <a:cs typeface="Arial"/>
              </a:rPr>
              <a:t>for</a:t>
            </a:r>
            <a:r>
              <a:rPr sz="2800" spc="-70" dirty="0">
                <a:solidFill>
                  <a:srgbClr val="404040"/>
                </a:solidFill>
                <a:latin typeface="Arial"/>
                <a:cs typeface="Arial"/>
              </a:rPr>
              <a:t> </a:t>
            </a:r>
            <a:r>
              <a:rPr sz="2800" dirty="0">
                <a:solidFill>
                  <a:srgbClr val="404040"/>
                </a:solidFill>
                <a:latin typeface="Arial"/>
                <a:cs typeface="Arial"/>
              </a:rPr>
              <a:t>god</a:t>
            </a:r>
            <a:r>
              <a:rPr sz="2800" spc="-75" dirty="0">
                <a:solidFill>
                  <a:srgbClr val="404040"/>
                </a:solidFill>
                <a:latin typeface="Arial"/>
                <a:cs typeface="Arial"/>
              </a:rPr>
              <a:t> </a:t>
            </a:r>
            <a:r>
              <a:rPr sz="2800" dirty="0">
                <a:solidFill>
                  <a:srgbClr val="404040"/>
                </a:solidFill>
                <a:latin typeface="Arial"/>
                <a:cs typeface="Arial"/>
              </a:rPr>
              <a:t>pleje</a:t>
            </a:r>
            <a:r>
              <a:rPr sz="2800" spc="-75" dirty="0">
                <a:solidFill>
                  <a:srgbClr val="404040"/>
                </a:solidFill>
                <a:latin typeface="Arial"/>
                <a:cs typeface="Arial"/>
              </a:rPr>
              <a:t> </a:t>
            </a:r>
            <a:r>
              <a:rPr sz="2800" dirty="0">
                <a:solidFill>
                  <a:srgbClr val="404040"/>
                </a:solidFill>
                <a:latin typeface="Arial"/>
                <a:cs typeface="Arial"/>
              </a:rPr>
              <a:t>og</a:t>
            </a:r>
            <a:r>
              <a:rPr sz="2800" spc="-60" dirty="0">
                <a:solidFill>
                  <a:srgbClr val="404040"/>
                </a:solidFill>
                <a:latin typeface="Arial"/>
                <a:cs typeface="Arial"/>
              </a:rPr>
              <a:t> </a:t>
            </a:r>
            <a:r>
              <a:rPr sz="2800" dirty="0">
                <a:solidFill>
                  <a:srgbClr val="404040"/>
                </a:solidFill>
                <a:latin typeface="Arial"/>
                <a:cs typeface="Arial"/>
              </a:rPr>
              <a:t>retssikkerhed</a:t>
            </a:r>
            <a:r>
              <a:rPr sz="2800" spc="-75" dirty="0">
                <a:solidFill>
                  <a:srgbClr val="404040"/>
                </a:solidFill>
                <a:latin typeface="Arial"/>
                <a:cs typeface="Arial"/>
              </a:rPr>
              <a:t> </a:t>
            </a:r>
            <a:r>
              <a:rPr sz="2800" spc="-25" dirty="0">
                <a:solidFill>
                  <a:srgbClr val="404040"/>
                </a:solidFill>
                <a:latin typeface="Arial"/>
                <a:cs typeface="Arial"/>
              </a:rPr>
              <a:t>for </a:t>
            </a:r>
            <a:r>
              <a:rPr sz="2800" dirty="0">
                <a:solidFill>
                  <a:srgbClr val="404040"/>
                </a:solidFill>
                <a:latin typeface="Arial"/>
                <a:cs typeface="Arial"/>
              </a:rPr>
              <a:t>svage</a:t>
            </a:r>
            <a:r>
              <a:rPr sz="2800" spc="-75" dirty="0">
                <a:solidFill>
                  <a:srgbClr val="404040"/>
                </a:solidFill>
                <a:latin typeface="Arial"/>
                <a:cs typeface="Arial"/>
              </a:rPr>
              <a:t> </a:t>
            </a:r>
            <a:r>
              <a:rPr sz="2800" spc="-10" dirty="0">
                <a:solidFill>
                  <a:srgbClr val="404040"/>
                </a:solidFill>
                <a:latin typeface="Arial"/>
                <a:cs typeface="Arial"/>
              </a:rPr>
              <a:t>ældre.</a:t>
            </a:r>
            <a:endParaRPr sz="28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1217D0-61C3-AE5A-649C-9A39DB6DA929}"/>
              </a:ext>
            </a:extLst>
          </p:cNvPr>
          <p:cNvSpPr>
            <a:spLocks noGrp="1"/>
          </p:cNvSpPr>
          <p:nvPr>
            <p:ph type="title"/>
          </p:nvPr>
        </p:nvSpPr>
        <p:spPr/>
        <p:txBody>
          <a:bodyPr/>
          <a:lstStyle/>
          <a:p>
            <a:r>
              <a:rPr lang="da-DK" dirty="0"/>
              <a:t>Mange forskellige frivilligaktiviteter</a:t>
            </a:r>
          </a:p>
        </p:txBody>
      </p:sp>
      <p:sp>
        <p:nvSpPr>
          <p:cNvPr id="3" name="Pladsholder til tekst 2">
            <a:extLst>
              <a:ext uri="{FF2B5EF4-FFF2-40B4-BE49-F238E27FC236}">
                <a16:creationId xmlns:a16="http://schemas.microsoft.com/office/drawing/2014/main" id="{74679D23-24C3-4DB8-F78F-DC8968FA9A3D}"/>
              </a:ext>
            </a:extLst>
          </p:cNvPr>
          <p:cNvSpPr>
            <a:spLocks noGrp="1"/>
          </p:cNvSpPr>
          <p:nvPr>
            <p:ph type="body" idx="1"/>
          </p:nvPr>
        </p:nvSpPr>
        <p:spPr>
          <a:xfrm>
            <a:off x="403399" y="1510268"/>
            <a:ext cx="10683177" cy="4712355"/>
          </a:xfrm>
        </p:spPr>
        <p:txBody>
          <a:bodyPr/>
          <a:lstStyle/>
          <a:p>
            <a:pPr marL="0" indent="0">
              <a:buNone/>
            </a:pPr>
            <a:r>
              <a:rPr lang="da-DK" dirty="0"/>
              <a:t>Frivilligområder i Ældre Sagen:</a:t>
            </a:r>
          </a:p>
          <a:p>
            <a:r>
              <a:rPr lang="da-DK" dirty="0"/>
              <a:t>Det social-humanitære område fx besøgstjenesten, demensaktiviteter eller </a:t>
            </a:r>
            <a:r>
              <a:rPr lang="da-DK" dirty="0" err="1"/>
              <a:t>vågere</a:t>
            </a:r>
            <a:r>
              <a:rPr lang="da-DK" dirty="0"/>
              <a:t>. </a:t>
            </a:r>
          </a:p>
          <a:p>
            <a:r>
              <a:rPr lang="da-DK" dirty="0"/>
              <a:t>Motionsområdet fx stolemotion, motion i naturen og cykelture. </a:t>
            </a:r>
          </a:p>
          <a:p>
            <a:r>
              <a:rPr lang="da-DK" dirty="0"/>
              <a:t>IT-området fx IT-hjælpere og IT-cafe.</a:t>
            </a:r>
          </a:p>
          <a:p>
            <a:r>
              <a:rPr lang="da-DK" dirty="0"/>
              <a:t>Lokalindflydelse- gør en lokalpolitisk indsats for ældre- og sundhedspolitikken. </a:t>
            </a:r>
          </a:p>
          <a:p>
            <a:r>
              <a:rPr lang="da-DK" dirty="0"/>
              <a:t>Arrangementer og aktiviteter, der afholdes over 100.000 arrangementer og aktiviteter årligt i Ældre Sagen. Alle sammen er lavet og afholdt af frivillige i Ældre Sagen.  </a:t>
            </a:r>
          </a:p>
          <a:p>
            <a:endParaRPr lang="da-DK" dirty="0"/>
          </a:p>
        </p:txBody>
      </p:sp>
    </p:spTree>
    <p:extLst>
      <p:ext uri="{BB962C8B-B14F-4D97-AF65-F5344CB8AC3E}">
        <p14:creationId xmlns:p14="http://schemas.microsoft.com/office/powerpoint/2010/main" val="2425557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11F2F0-074F-B9DD-95F1-C542DE0856D7}"/>
              </a:ext>
            </a:extLst>
          </p:cNvPr>
          <p:cNvSpPr>
            <a:spLocks noGrp="1"/>
          </p:cNvSpPr>
          <p:nvPr>
            <p:ph type="title"/>
          </p:nvPr>
        </p:nvSpPr>
        <p:spPr>
          <a:xfrm>
            <a:off x="484211" y="233405"/>
            <a:ext cx="11231539" cy="1125611"/>
          </a:xfrm>
        </p:spPr>
        <p:txBody>
          <a:bodyPr>
            <a:noAutofit/>
          </a:bodyPr>
          <a:lstStyle/>
          <a:p>
            <a:r>
              <a:rPr lang="da-DK" sz="4000" dirty="0"/>
              <a:t>Hvad skal der til for at blive frivillig i Ældre Sagen</a:t>
            </a:r>
          </a:p>
        </p:txBody>
      </p:sp>
      <p:sp>
        <p:nvSpPr>
          <p:cNvPr id="3" name="Pladsholder til tekst 2">
            <a:extLst>
              <a:ext uri="{FF2B5EF4-FFF2-40B4-BE49-F238E27FC236}">
                <a16:creationId xmlns:a16="http://schemas.microsoft.com/office/drawing/2014/main" id="{33170087-4601-0286-6312-27772A38C3E9}"/>
              </a:ext>
            </a:extLst>
          </p:cNvPr>
          <p:cNvSpPr>
            <a:spLocks noGrp="1"/>
          </p:cNvSpPr>
          <p:nvPr>
            <p:ph type="body" idx="1"/>
          </p:nvPr>
        </p:nvSpPr>
        <p:spPr>
          <a:xfrm>
            <a:off x="1032573" y="1527046"/>
            <a:ext cx="10683177" cy="4712355"/>
          </a:xfrm>
        </p:spPr>
        <p:txBody>
          <a:bodyPr/>
          <a:lstStyle/>
          <a:p>
            <a:r>
              <a:rPr lang="da-DK" dirty="0"/>
              <a:t>Alle over 18 kan blive frivillige i Ældre Sagen. </a:t>
            </a:r>
          </a:p>
          <a:p>
            <a:r>
              <a:rPr lang="da-DK" dirty="0"/>
              <a:t>Der er mange måder at være frivillig på. Tag fat i os i lokalafdeling, så kan vi helt sikkert </a:t>
            </a:r>
            <a:r>
              <a:rPr lang="da-DK"/>
              <a:t>finde noget, som passer til dig. </a:t>
            </a:r>
            <a:endParaRPr lang="da-DK" dirty="0"/>
          </a:p>
        </p:txBody>
      </p:sp>
    </p:spTree>
    <p:extLst>
      <p:ext uri="{BB962C8B-B14F-4D97-AF65-F5344CB8AC3E}">
        <p14:creationId xmlns:p14="http://schemas.microsoft.com/office/powerpoint/2010/main" val="194514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3A646692-C4DA-4922-3B2F-C6E413D1DC68}"/>
              </a:ext>
            </a:extLst>
          </p:cNvPr>
          <p:cNvSpPr>
            <a:spLocks noGrp="1"/>
          </p:cNvSpPr>
          <p:nvPr>
            <p:ph type="body" sz="quarter" idx="10"/>
          </p:nvPr>
        </p:nvSpPr>
        <p:spPr/>
        <p:txBody>
          <a:bodyPr/>
          <a:lstStyle/>
          <a:p>
            <a:endParaRPr lang="da-DK"/>
          </a:p>
        </p:txBody>
      </p:sp>
      <p:sp>
        <p:nvSpPr>
          <p:cNvPr id="3" name="Titel 2">
            <a:extLst>
              <a:ext uri="{FF2B5EF4-FFF2-40B4-BE49-F238E27FC236}">
                <a16:creationId xmlns:a16="http://schemas.microsoft.com/office/drawing/2014/main" id="{FDF4A2EB-949D-271D-C61D-B40036837D4A}"/>
              </a:ext>
            </a:extLst>
          </p:cNvPr>
          <p:cNvSpPr>
            <a:spLocks noGrp="1"/>
          </p:cNvSpPr>
          <p:nvPr>
            <p:ph type="title"/>
          </p:nvPr>
        </p:nvSpPr>
        <p:spPr/>
        <p:txBody>
          <a:bodyPr/>
          <a:lstStyle/>
          <a:p>
            <a:r>
              <a:rPr lang="da-DK" dirty="0"/>
              <a:t>Velkommen til     Gram Lokalafdeling</a:t>
            </a:r>
          </a:p>
        </p:txBody>
      </p:sp>
      <p:sp>
        <p:nvSpPr>
          <p:cNvPr id="4" name="Pladsholder til tekst 3">
            <a:extLst>
              <a:ext uri="{FF2B5EF4-FFF2-40B4-BE49-F238E27FC236}">
                <a16:creationId xmlns:a16="http://schemas.microsoft.com/office/drawing/2014/main" id="{963E771A-0B3C-E1FA-EEDD-3EC81382D470}"/>
              </a:ext>
            </a:extLst>
          </p:cNvPr>
          <p:cNvSpPr>
            <a:spLocks noGrp="1"/>
          </p:cNvSpPr>
          <p:nvPr>
            <p:ph type="body" idx="1"/>
          </p:nvPr>
        </p:nvSpPr>
        <p:spPr/>
        <p:txBody>
          <a:bodyPr/>
          <a:lstStyle/>
          <a:p>
            <a:endParaRPr lang="da-DK"/>
          </a:p>
        </p:txBody>
      </p:sp>
    </p:spTree>
    <p:extLst>
      <p:ext uri="{BB962C8B-B14F-4D97-AF65-F5344CB8AC3E}">
        <p14:creationId xmlns:p14="http://schemas.microsoft.com/office/powerpoint/2010/main" val="302689837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14121" rIns="0" bIns="0" rtlCol="0">
            <a:spAutoFit/>
          </a:bodyPr>
          <a:lstStyle/>
          <a:p>
            <a:pPr marL="1960880">
              <a:lnSpc>
                <a:spcPct val="100000"/>
              </a:lnSpc>
              <a:spcBef>
                <a:spcPts val="95"/>
              </a:spcBef>
            </a:pPr>
            <a:r>
              <a:rPr b="0" dirty="0">
                <a:latin typeface="Arial"/>
                <a:cs typeface="Arial"/>
              </a:rPr>
              <a:t>Ældre</a:t>
            </a:r>
            <a:r>
              <a:rPr b="0" spc="-105" dirty="0">
                <a:latin typeface="Arial"/>
                <a:cs typeface="Arial"/>
              </a:rPr>
              <a:t> </a:t>
            </a:r>
            <a:r>
              <a:rPr b="0" dirty="0">
                <a:latin typeface="Arial"/>
                <a:cs typeface="Arial"/>
              </a:rPr>
              <a:t>Sagens</a:t>
            </a:r>
            <a:r>
              <a:rPr b="0" spc="-95" dirty="0">
                <a:latin typeface="Arial"/>
                <a:cs typeface="Arial"/>
              </a:rPr>
              <a:t> </a:t>
            </a:r>
            <a:r>
              <a:rPr b="0" dirty="0">
                <a:latin typeface="Arial"/>
                <a:cs typeface="Arial"/>
              </a:rPr>
              <a:t>historie</a:t>
            </a:r>
            <a:r>
              <a:rPr b="0" spc="-105" dirty="0">
                <a:latin typeface="Arial"/>
                <a:cs typeface="Arial"/>
              </a:rPr>
              <a:t> </a:t>
            </a:r>
            <a:r>
              <a:rPr b="0" spc="-20" dirty="0">
                <a:latin typeface="Arial"/>
                <a:cs typeface="Arial"/>
              </a:rPr>
              <a:t>kort</a:t>
            </a:r>
          </a:p>
        </p:txBody>
      </p:sp>
      <p:pic>
        <p:nvPicPr>
          <p:cNvPr id="3" name="object 3"/>
          <p:cNvPicPr/>
          <p:nvPr/>
        </p:nvPicPr>
        <p:blipFill>
          <a:blip r:embed="rId2" cstate="print"/>
          <a:stretch>
            <a:fillRect/>
          </a:stretch>
        </p:blipFill>
        <p:spPr>
          <a:xfrm>
            <a:off x="9808464" y="1581911"/>
            <a:ext cx="1324355" cy="1943100"/>
          </a:xfrm>
          <a:prstGeom prst="rect">
            <a:avLst/>
          </a:prstGeom>
        </p:spPr>
      </p:pic>
      <p:sp>
        <p:nvSpPr>
          <p:cNvPr id="4" name="object 4"/>
          <p:cNvSpPr txBox="1"/>
          <p:nvPr/>
        </p:nvSpPr>
        <p:spPr>
          <a:xfrm>
            <a:off x="1351533" y="1884045"/>
            <a:ext cx="5509260" cy="84836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EGV</a:t>
            </a:r>
            <a:r>
              <a:rPr sz="1800" spc="-35" dirty="0">
                <a:latin typeface="Arial"/>
                <a:cs typeface="Arial"/>
              </a:rPr>
              <a:t> </a:t>
            </a:r>
            <a:r>
              <a:rPr sz="1800" dirty="0">
                <a:latin typeface="Arial"/>
                <a:cs typeface="Arial"/>
              </a:rPr>
              <a:t>stiftes</a:t>
            </a:r>
            <a:r>
              <a:rPr sz="1800" spc="-15" dirty="0">
                <a:latin typeface="Arial"/>
                <a:cs typeface="Arial"/>
              </a:rPr>
              <a:t> </a:t>
            </a:r>
            <a:r>
              <a:rPr sz="1800" dirty="0">
                <a:latin typeface="Arial"/>
                <a:cs typeface="Arial"/>
              </a:rPr>
              <a:t>i</a:t>
            </a:r>
            <a:r>
              <a:rPr sz="1800" spc="-10" dirty="0">
                <a:latin typeface="Arial"/>
                <a:cs typeface="Arial"/>
              </a:rPr>
              <a:t> </a:t>
            </a:r>
            <a:r>
              <a:rPr sz="1800" dirty="0">
                <a:latin typeface="Arial"/>
                <a:cs typeface="Arial"/>
              </a:rPr>
              <a:t>begyndelsen</a:t>
            </a:r>
            <a:r>
              <a:rPr sz="1800" spc="25" dirty="0">
                <a:latin typeface="Arial"/>
                <a:cs typeface="Arial"/>
              </a:rPr>
              <a:t> </a:t>
            </a:r>
            <a:r>
              <a:rPr sz="1800" dirty="0">
                <a:latin typeface="Arial"/>
                <a:cs typeface="Arial"/>
              </a:rPr>
              <a:t>af</a:t>
            </a:r>
            <a:r>
              <a:rPr sz="1800" spc="-10" dirty="0">
                <a:latin typeface="Arial"/>
                <a:cs typeface="Arial"/>
              </a:rPr>
              <a:t> 1900-tallet.</a:t>
            </a:r>
            <a:endParaRPr sz="1800">
              <a:latin typeface="Arial"/>
              <a:cs typeface="Arial"/>
            </a:endParaRPr>
          </a:p>
          <a:p>
            <a:pPr>
              <a:lnSpc>
                <a:spcPct val="100000"/>
              </a:lnSpc>
              <a:spcBef>
                <a:spcPts val="90"/>
              </a:spcBef>
            </a:pPr>
            <a:endParaRPr sz="1800">
              <a:latin typeface="Arial"/>
              <a:cs typeface="Arial"/>
            </a:endParaRPr>
          </a:p>
          <a:p>
            <a:pPr marL="12700">
              <a:lnSpc>
                <a:spcPct val="100000"/>
              </a:lnSpc>
            </a:pPr>
            <a:r>
              <a:rPr sz="1800" dirty="0">
                <a:latin typeface="Arial"/>
                <a:cs typeface="Arial"/>
              </a:rPr>
              <a:t>Bjarne</a:t>
            </a:r>
            <a:r>
              <a:rPr sz="1800" spc="-15" dirty="0">
                <a:latin typeface="Arial"/>
                <a:cs typeface="Arial"/>
              </a:rPr>
              <a:t> </a:t>
            </a:r>
            <a:r>
              <a:rPr sz="1800" dirty="0">
                <a:latin typeface="Arial"/>
                <a:cs typeface="Arial"/>
              </a:rPr>
              <a:t>Hastrup</a:t>
            </a:r>
            <a:r>
              <a:rPr sz="1800" spc="-15" dirty="0">
                <a:latin typeface="Arial"/>
                <a:cs typeface="Arial"/>
              </a:rPr>
              <a:t> </a:t>
            </a:r>
            <a:r>
              <a:rPr sz="1800" dirty="0">
                <a:latin typeface="Arial"/>
                <a:cs typeface="Arial"/>
              </a:rPr>
              <a:t>ansættes</a:t>
            </a:r>
            <a:r>
              <a:rPr sz="1800" spc="-15" dirty="0">
                <a:latin typeface="Arial"/>
                <a:cs typeface="Arial"/>
              </a:rPr>
              <a:t> </a:t>
            </a:r>
            <a:r>
              <a:rPr sz="1800" dirty="0">
                <a:latin typeface="Arial"/>
                <a:cs typeface="Arial"/>
              </a:rPr>
              <a:t>som</a:t>
            </a:r>
            <a:r>
              <a:rPr sz="1800" spc="-20" dirty="0">
                <a:latin typeface="Arial"/>
                <a:cs typeface="Arial"/>
              </a:rPr>
              <a:t> </a:t>
            </a:r>
            <a:r>
              <a:rPr sz="1800" dirty="0">
                <a:latin typeface="Arial"/>
                <a:cs typeface="Arial"/>
              </a:rPr>
              <a:t>direktør</a:t>
            </a:r>
            <a:r>
              <a:rPr sz="1800" spc="-15" dirty="0">
                <a:latin typeface="Arial"/>
                <a:cs typeface="Arial"/>
              </a:rPr>
              <a:t> </a:t>
            </a:r>
            <a:r>
              <a:rPr sz="1800" dirty="0">
                <a:latin typeface="Arial"/>
                <a:cs typeface="Arial"/>
              </a:rPr>
              <a:t>for</a:t>
            </a:r>
            <a:r>
              <a:rPr sz="1800" spc="-15" dirty="0">
                <a:latin typeface="Arial"/>
                <a:cs typeface="Arial"/>
              </a:rPr>
              <a:t> </a:t>
            </a:r>
            <a:r>
              <a:rPr sz="1800" dirty="0">
                <a:latin typeface="Arial"/>
                <a:cs typeface="Arial"/>
              </a:rPr>
              <a:t>EGV</a:t>
            </a:r>
            <a:r>
              <a:rPr sz="1800" spc="-30" dirty="0">
                <a:latin typeface="Arial"/>
                <a:cs typeface="Arial"/>
              </a:rPr>
              <a:t> </a:t>
            </a:r>
            <a:r>
              <a:rPr sz="1800" dirty="0">
                <a:latin typeface="Arial"/>
                <a:cs typeface="Arial"/>
              </a:rPr>
              <a:t>i</a:t>
            </a:r>
            <a:r>
              <a:rPr sz="1800" spc="-20" dirty="0">
                <a:latin typeface="Arial"/>
                <a:cs typeface="Arial"/>
              </a:rPr>
              <a:t> </a:t>
            </a:r>
            <a:r>
              <a:rPr sz="1800" spc="-10" dirty="0">
                <a:latin typeface="Arial"/>
                <a:cs typeface="Arial"/>
              </a:rPr>
              <a:t>1984.</a:t>
            </a:r>
            <a:endParaRPr sz="1800">
              <a:latin typeface="Arial"/>
              <a:cs typeface="Arial"/>
            </a:endParaRPr>
          </a:p>
        </p:txBody>
      </p:sp>
      <p:sp>
        <p:nvSpPr>
          <p:cNvPr id="5" name="object 5"/>
          <p:cNvSpPr txBox="1"/>
          <p:nvPr/>
        </p:nvSpPr>
        <p:spPr>
          <a:xfrm>
            <a:off x="1351533" y="2981705"/>
            <a:ext cx="7350125" cy="57404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Arial"/>
                <a:cs typeface="Arial"/>
              </a:rPr>
              <a:t>Idéen</a:t>
            </a:r>
            <a:r>
              <a:rPr sz="1800" spc="-15" dirty="0">
                <a:latin typeface="Arial"/>
                <a:cs typeface="Arial"/>
              </a:rPr>
              <a:t> </a:t>
            </a:r>
            <a:r>
              <a:rPr sz="1800" dirty="0">
                <a:latin typeface="Arial"/>
                <a:cs typeface="Arial"/>
              </a:rPr>
              <a:t>til</a:t>
            </a:r>
            <a:r>
              <a:rPr sz="1800" spc="-20" dirty="0">
                <a:latin typeface="Arial"/>
                <a:cs typeface="Arial"/>
              </a:rPr>
              <a:t> </a:t>
            </a:r>
            <a:r>
              <a:rPr sz="1800" dirty="0">
                <a:latin typeface="Arial"/>
                <a:cs typeface="Arial"/>
              </a:rPr>
              <a:t>en</a:t>
            </a:r>
            <a:r>
              <a:rPr sz="1800" spc="-25" dirty="0">
                <a:latin typeface="Arial"/>
                <a:cs typeface="Arial"/>
              </a:rPr>
              <a:t> </a:t>
            </a:r>
            <a:r>
              <a:rPr sz="1800" dirty="0">
                <a:latin typeface="Arial"/>
                <a:cs typeface="Arial"/>
              </a:rPr>
              <a:t>ny</a:t>
            </a:r>
            <a:r>
              <a:rPr sz="1800" spc="-15" dirty="0">
                <a:latin typeface="Arial"/>
                <a:cs typeface="Arial"/>
              </a:rPr>
              <a:t> </a:t>
            </a:r>
            <a:r>
              <a:rPr sz="1800" dirty="0">
                <a:latin typeface="Arial"/>
                <a:cs typeface="Arial"/>
              </a:rPr>
              <a:t>organisation,</a:t>
            </a:r>
            <a:r>
              <a:rPr sz="1800" spc="5" dirty="0">
                <a:latin typeface="Arial"/>
                <a:cs typeface="Arial"/>
              </a:rPr>
              <a:t> </a:t>
            </a:r>
            <a:r>
              <a:rPr sz="1800" dirty="0">
                <a:latin typeface="Arial"/>
                <a:cs typeface="Arial"/>
              </a:rPr>
              <a:t>som</a:t>
            </a:r>
            <a:r>
              <a:rPr sz="1800" spc="-20" dirty="0">
                <a:latin typeface="Arial"/>
                <a:cs typeface="Arial"/>
              </a:rPr>
              <a:t> </a:t>
            </a:r>
            <a:r>
              <a:rPr sz="1800" dirty="0">
                <a:latin typeface="Arial"/>
                <a:cs typeface="Arial"/>
              </a:rPr>
              <a:t>skal</a:t>
            </a:r>
            <a:r>
              <a:rPr sz="1800" spc="-15" dirty="0">
                <a:latin typeface="Arial"/>
                <a:cs typeface="Arial"/>
              </a:rPr>
              <a:t> </a:t>
            </a:r>
            <a:r>
              <a:rPr sz="1800" dirty="0">
                <a:latin typeface="Arial"/>
                <a:cs typeface="Arial"/>
              </a:rPr>
              <a:t>gøre</a:t>
            </a:r>
            <a:r>
              <a:rPr sz="1800" spc="-20" dirty="0">
                <a:latin typeface="Arial"/>
                <a:cs typeface="Arial"/>
              </a:rPr>
              <a:t> </a:t>
            </a:r>
            <a:r>
              <a:rPr sz="1800" dirty="0">
                <a:latin typeface="Arial"/>
                <a:cs typeface="Arial"/>
              </a:rPr>
              <a:t>de</a:t>
            </a:r>
            <a:r>
              <a:rPr sz="1800" spc="-10" dirty="0">
                <a:latin typeface="Arial"/>
                <a:cs typeface="Arial"/>
              </a:rPr>
              <a:t> </a:t>
            </a:r>
            <a:r>
              <a:rPr sz="1800" dirty="0">
                <a:latin typeface="Arial"/>
                <a:cs typeface="Arial"/>
              </a:rPr>
              <a:t>ældres</a:t>
            </a:r>
            <a:r>
              <a:rPr sz="1800" spc="-10" dirty="0">
                <a:latin typeface="Arial"/>
                <a:cs typeface="Arial"/>
              </a:rPr>
              <a:t> </a:t>
            </a:r>
            <a:r>
              <a:rPr sz="1800" dirty="0">
                <a:latin typeface="Arial"/>
                <a:cs typeface="Arial"/>
              </a:rPr>
              <a:t>sag</a:t>
            </a:r>
            <a:r>
              <a:rPr sz="1800" spc="-25" dirty="0">
                <a:latin typeface="Arial"/>
                <a:cs typeface="Arial"/>
              </a:rPr>
              <a:t> </a:t>
            </a:r>
            <a:r>
              <a:rPr sz="1800" dirty="0">
                <a:latin typeface="Arial"/>
                <a:cs typeface="Arial"/>
              </a:rPr>
              <a:t>til</a:t>
            </a:r>
            <a:r>
              <a:rPr sz="1800" spc="-25" dirty="0">
                <a:latin typeface="Arial"/>
                <a:cs typeface="Arial"/>
              </a:rPr>
              <a:t> </a:t>
            </a:r>
            <a:r>
              <a:rPr sz="1800" dirty="0">
                <a:latin typeface="Arial"/>
                <a:cs typeface="Arial"/>
              </a:rPr>
              <a:t>en</a:t>
            </a:r>
            <a:r>
              <a:rPr sz="1800" spc="-30" dirty="0">
                <a:latin typeface="Arial"/>
                <a:cs typeface="Arial"/>
              </a:rPr>
              <a:t> </a:t>
            </a:r>
            <a:r>
              <a:rPr sz="1800" spc="-10" dirty="0">
                <a:latin typeface="Arial"/>
                <a:cs typeface="Arial"/>
              </a:rPr>
              <a:t>folkesag, </a:t>
            </a:r>
            <a:r>
              <a:rPr sz="1800" dirty="0">
                <a:latin typeface="Arial"/>
                <a:cs typeface="Arial"/>
              </a:rPr>
              <a:t>fostres</a:t>
            </a:r>
            <a:r>
              <a:rPr sz="1800" spc="-5" dirty="0">
                <a:latin typeface="Arial"/>
                <a:cs typeface="Arial"/>
              </a:rPr>
              <a:t> </a:t>
            </a:r>
            <a:r>
              <a:rPr sz="1800" dirty="0">
                <a:latin typeface="Arial"/>
                <a:cs typeface="Arial"/>
              </a:rPr>
              <a:t>og</a:t>
            </a:r>
            <a:r>
              <a:rPr sz="1800" spc="-10" dirty="0">
                <a:latin typeface="Arial"/>
                <a:cs typeface="Arial"/>
              </a:rPr>
              <a:t> </a:t>
            </a:r>
            <a:r>
              <a:rPr sz="1800" dirty="0">
                <a:latin typeface="Arial"/>
                <a:cs typeface="Arial"/>
              </a:rPr>
              <a:t>føres</a:t>
            </a:r>
            <a:r>
              <a:rPr sz="1800" spc="-15" dirty="0">
                <a:latin typeface="Arial"/>
                <a:cs typeface="Arial"/>
              </a:rPr>
              <a:t> </a:t>
            </a:r>
            <a:r>
              <a:rPr sz="1800" dirty="0">
                <a:latin typeface="Arial"/>
                <a:cs typeface="Arial"/>
              </a:rPr>
              <a:t>ud</a:t>
            </a:r>
            <a:r>
              <a:rPr sz="1800" spc="5" dirty="0">
                <a:latin typeface="Arial"/>
                <a:cs typeface="Arial"/>
              </a:rPr>
              <a:t> </a:t>
            </a:r>
            <a:r>
              <a:rPr sz="1800" dirty="0">
                <a:latin typeface="Arial"/>
                <a:cs typeface="Arial"/>
              </a:rPr>
              <a:t>i </a:t>
            </a:r>
            <a:r>
              <a:rPr sz="1800" spc="-10" dirty="0">
                <a:latin typeface="Arial"/>
                <a:cs typeface="Arial"/>
              </a:rPr>
              <a:t>livet.</a:t>
            </a:r>
            <a:endParaRPr sz="1800">
              <a:latin typeface="Arial"/>
              <a:cs typeface="Arial"/>
            </a:endParaRPr>
          </a:p>
        </p:txBody>
      </p:sp>
      <p:sp>
        <p:nvSpPr>
          <p:cNvPr id="6" name="object 6"/>
          <p:cNvSpPr txBox="1"/>
          <p:nvPr/>
        </p:nvSpPr>
        <p:spPr>
          <a:xfrm>
            <a:off x="1351533" y="3804666"/>
            <a:ext cx="7324725" cy="1397635"/>
          </a:xfrm>
          <a:prstGeom prst="rect">
            <a:avLst/>
          </a:prstGeom>
        </p:spPr>
        <p:txBody>
          <a:bodyPr vert="horz" wrap="square" lIns="0" tIns="12700" rIns="0" bIns="0" rtlCol="0">
            <a:spAutoFit/>
          </a:bodyPr>
          <a:lstStyle/>
          <a:p>
            <a:pPr marL="12700" marR="588645">
              <a:lnSpc>
                <a:spcPct val="100000"/>
              </a:lnSpc>
              <a:spcBef>
                <a:spcPts val="100"/>
              </a:spcBef>
            </a:pPr>
            <a:r>
              <a:rPr sz="1800" dirty="0">
                <a:latin typeface="Arial"/>
                <a:cs typeface="Arial"/>
              </a:rPr>
              <a:t>Ældre</a:t>
            </a:r>
            <a:r>
              <a:rPr sz="1800" spc="-20" dirty="0">
                <a:latin typeface="Arial"/>
                <a:cs typeface="Arial"/>
              </a:rPr>
              <a:t> </a:t>
            </a:r>
            <a:r>
              <a:rPr sz="1800" dirty="0">
                <a:latin typeface="Arial"/>
                <a:cs typeface="Arial"/>
              </a:rPr>
              <a:t>Sagen</a:t>
            </a:r>
            <a:r>
              <a:rPr sz="1800" spc="-20" dirty="0">
                <a:latin typeface="Arial"/>
                <a:cs typeface="Arial"/>
              </a:rPr>
              <a:t> </a:t>
            </a:r>
            <a:r>
              <a:rPr sz="1800" dirty="0">
                <a:latin typeface="Arial"/>
                <a:cs typeface="Arial"/>
              </a:rPr>
              <a:t>stiftes</a:t>
            </a:r>
            <a:r>
              <a:rPr sz="1800" spc="-35" dirty="0">
                <a:latin typeface="Arial"/>
                <a:cs typeface="Arial"/>
              </a:rPr>
              <a:t> </a:t>
            </a:r>
            <a:r>
              <a:rPr sz="1800" dirty="0">
                <a:latin typeface="Arial"/>
                <a:cs typeface="Arial"/>
              </a:rPr>
              <a:t>i</a:t>
            </a:r>
            <a:r>
              <a:rPr sz="1800" spc="-25" dirty="0">
                <a:latin typeface="Arial"/>
                <a:cs typeface="Arial"/>
              </a:rPr>
              <a:t> </a:t>
            </a:r>
            <a:r>
              <a:rPr sz="1800" dirty="0">
                <a:latin typeface="Arial"/>
                <a:cs typeface="Arial"/>
              </a:rPr>
              <a:t>oktober</a:t>
            </a:r>
            <a:r>
              <a:rPr sz="1800" spc="-15" dirty="0">
                <a:latin typeface="Arial"/>
                <a:cs typeface="Arial"/>
              </a:rPr>
              <a:t> </a:t>
            </a:r>
            <a:r>
              <a:rPr sz="1800" dirty="0">
                <a:latin typeface="Arial"/>
                <a:cs typeface="Arial"/>
              </a:rPr>
              <a:t>1986,</a:t>
            </a:r>
            <a:r>
              <a:rPr sz="1800" spc="-15" dirty="0">
                <a:latin typeface="Arial"/>
                <a:cs typeface="Arial"/>
              </a:rPr>
              <a:t> </a:t>
            </a:r>
            <a:r>
              <a:rPr sz="1800" dirty="0">
                <a:latin typeface="Arial"/>
                <a:cs typeface="Arial"/>
              </a:rPr>
              <a:t>hvor</a:t>
            </a:r>
            <a:r>
              <a:rPr sz="1800" spc="-15" dirty="0">
                <a:latin typeface="Arial"/>
                <a:cs typeface="Arial"/>
              </a:rPr>
              <a:t> </a:t>
            </a:r>
            <a:r>
              <a:rPr sz="1800" dirty="0">
                <a:latin typeface="Arial"/>
                <a:cs typeface="Arial"/>
              </a:rPr>
              <a:t>Bjarne</a:t>
            </a:r>
            <a:r>
              <a:rPr sz="1800" spc="-20" dirty="0">
                <a:latin typeface="Arial"/>
                <a:cs typeface="Arial"/>
              </a:rPr>
              <a:t> </a:t>
            </a:r>
            <a:r>
              <a:rPr sz="1800" dirty="0">
                <a:latin typeface="Arial"/>
                <a:cs typeface="Arial"/>
              </a:rPr>
              <a:t>Hastrup</a:t>
            </a:r>
            <a:r>
              <a:rPr sz="1800" spc="-30" dirty="0">
                <a:latin typeface="Arial"/>
                <a:cs typeface="Arial"/>
              </a:rPr>
              <a:t> </a:t>
            </a:r>
            <a:r>
              <a:rPr sz="1800" dirty="0">
                <a:latin typeface="Arial"/>
                <a:cs typeface="Arial"/>
              </a:rPr>
              <a:t>bliver</a:t>
            </a:r>
            <a:r>
              <a:rPr sz="1800" spc="-20" dirty="0">
                <a:latin typeface="Arial"/>
                <a:cs typeface="Arial"/>
              </a:rPr>
              <a:t> </a:t>
            </a:r>
            <a:r>
              <a:rPr sz="1800" spc="-25" dirty="0">
                <a:latin typeface="Arial"/>
                <a:cs typeface="Arial"/>
              </a:rPr>
              <a:t>den </a:t>
            </a:r>
            <a:r>
              <a:rPr sz="1800" dirty="0">
                <a:latin typeface="Arial"/>
                <a:cs typeface="Arial"/>
              </a:rPr>
              <a:t>administrerende</a:t>
            </a:r>
            <a:r>
              <a:rPr sz="1800" spc="-60" dirty="0">
                <a:latin typeface="Arial"/>
                <a:cs typeface="Arial"/>
              </a:rPr>
              <a:t> </a:t>
            </a:r>
            <a:r>
              <a:rPr sz="1800" spc="-10" dirty="0">
                <a:latin typeface="Arial"/>
                <a:cs typeface="Arial"/>
              </a:rPr>
              <a:t>direktør.</a:t>
            </a:r>
            <a:endParaRPr sz="1800">
              <a:latin typeface="Arial"/>
              <a:cs typeface="Arial"/>
            </a:endParaRPr>
          </a:p>
          <a:p>
            <a:pPr>
              <a:lnSpc>
                <a:spcPct val="100000"/>
              </a:lnSpc>
              <a:spcBef>
                <a:spcPts val="90"/>
              </a:spcBef>
            </a:pPr>
            <a:endParaRPr sz="1800">
              <a:latin typeface="Arial"/>
              <a:cs typeface="Arial"/>
            </a:endParaRPr>
          </a:p>
          <a:p>
            <a:pPr marL="12700" marR="5080">
              <a:lnSpc>
                <a:spcPct val="100000"/>
              </a:lnSpc>
            </a:pPr>
            <a:r>
              <a:rPr sz="1800" dirty="0">
                <a:latin typeface="Arial"/>
                <a:cs typeface="Arial"/>
              </a:rPr>
              <a:t>Der</a:t>
            </a:r>
            <a:r>
              <a:rPr sz="1800" spc="-35" dirty="0">
                <a:latin typeface="Arial"/>
                <a:cs typeface="Arial"/>
              </a:rPr>
              <a:t> </a:t>
            </a:r>
            <a:r>
              <a:rPr sz="1800" dirty="0">
                <a:latin typeface="Arial"/>
                <a:cs typeface="Arial"/>
              </a:rPr>
              <a:t>udsendes</a:t>
            </a:r>
            <a:r>
              <a:rPr sz="1800" spc="-15" dirty="0">
                <a:latin typeface="Arial"/>
                <a:cs typeface="Arial"/>
              </a:rPr>
              <a:t> </a:t>
            </a:r>
            <a:r>
              <a:rPr sz="1800" dirty="0">
                <a:latin typeface="Arial"/>
                <a:cs typeface="Arial"/>
              </a:rPr>
              <a:t>en</a:t>
            </a:r>
            <a:r>
              <a:rPr sz="1800" spc="-45" dirty="0">
                <a:latin typeface="Arial"/>
                <a:cs typeface="Arial"/>
              </a:rPr>
              <a:t> </a:t>
            </a:r>
            <a:r>
              <a:rPr sz="1800" dirty="0">
                <a:latin typeface="Arial"/>
                <a:cs typeface="Arial"/>
              </a:rPr>
              <a:t>husstandsomdelt</a:t>
            </a:r>
            <a:r>
              <a:rPr sz="1800" spc="-10" dirty="0">
                <a:latin typeface="Arial"/>
                <a:cs typeface="Arial"/>
              </a:rPr>
              <a:t> folder,</a:t>
            </a:r>
            <a:r>
              <a:rPr sz="1800" spc="-30" dirty="0">
                <a:latin typeface="Arial"/>
                <a:cs typeface="Arial"/>
              </a:rPr>
              <a:t> </a:t>
            </a:r>
            <a:r>
              <a:rPr sz="1800" dirty="0">
                <a:latin typeface="Arial"/>
                <a:cs typeface="Arial"/>
              </a:rPr>
              <a:t>som</a:t>
            </a:r>
            <a:r>
              <a:rPr sz="1800" spc="-35" dirty="0">
                <a:latin typeface="Arial"/>
                <a:cs typeface="Arial"/>
              </a:rPr>
              <a:t> </a:t>
            </a:r>
            <a:r>
              <a:rPr sz="1800" dirty="0">
                <a:latin typeface="Arial"/>
                <a:cs typeface="Arial"/>
              </a:rPr>
              <a:t>giver</a:t>
            </a:r>
            <a:r>
              <a:rPr sz="1800" spc="-25" dirty="0">
                <a:latin typeface="Arial"/>
                <a:cs typeface="Arial"/>
              </a:rPr>
              <a:t> </a:t>
            </a:r>
            <a:r>
              <a:rPr sz="1800" dirty="0">
                <a:latin typeface="Arial"/>
                <a:cs typeface="Arial"/>
              </a:rPr>
              <a:t>60.000</a:t>
            </a:r>
            <a:r>
              <a:rPr sz="1800" spc="-30" dirty="0">
                <a:latin typeface="Arial"/>
                <a:cs typeface="Arial"/>
              </a:rPr>
              <a:t> </a:t>
            </a:r>
            <a:r>
              <a:rPr sz="1800" spc="-10" dirty="0">
                <a:latin typeface="Arial"/>
                <a:cs typeface="Arial"/>
              </a:rPr>
              <a:t>medlemmer </a:t>
            </a:r>
            <a:r>
              <a:rPr sz="1800" dirty="0">
                <a:latin typeface="Arial"/>
                <a:cs typeface="Arial"/>
              </a:rPr>
              <a:t>indenfor</a:t>
            </a:r>
            <a:r>
              <a:rPr sz="1800" spc="-20" dirty="0">
                <a:latin typeface="Arial"/>
                <a:cs typeface="Arial"/>
              </a:rPr>
              <a:t> </a:t>
            </a:r>
            <a:r>
              <a:rPr sz="1800" dirty="0">
                <a:latin typeface="Arial"/>
                <a:cs typeface="Arial"/>
              </a:rPr>
              <a:t>3</a:t>
            </a:r>
            <a:r>
              <a:rPr sz="1800" spc="-30" dirty="0">
                <a:latin typeface="Arial"/>
                <a:cs typeface="Arial"/>
              </a:rPr>
              <a:t> </a:t>
            </a:r>
            <a:r>
              <a:rPr sz="1800" spc="-10" dirty="0">
                <a:latin typeface="Arial"/>
                <a:cs typeface="Arial"/>
              </a:rPr>
              <a:t>måneder.</a:t>
            </a:r>
            <a:endParaRPr sz="1800">
              <a:latin typeface="Arial"/>
              <a:cs typeface="Arial"/>
            </a:endParaRPr>
          </a:p>
        </p:txBody>
      </p:sp>
      <p:sp>
        <p:nvSpPr>
          <p:cNvPr id="7" name="object 7"/>
          <p:cNvSpPr txBox="1"/>
          <p:nvPr/>
        </p:nvSpPr>
        <p:spPr>
          <a:xfrm>
            <a:off x="1351533" y="5450840"/>
            <a:ext cx="498983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Bjarne</a:t>
            </a:r>
            <a:r>
              <a:rPr sz="1800" spc="-10" dirty="0">
                <a:latin typeface="Arial"/>
                <a:cs typeface="Arial"/>
              </a:rPr>
              <a:t> </a:t>
            </a:r>
            <a:r>
              <a:rPr sz="1800" dirty="0">
                <a:latin typeface="Arial"/>
                <a:cs typeface="Arial"/>
              </a:rPr>
              <a:t>Hastrup</a:t>
            </a:r>
            <a:r>
              <a:rPr sz="1800" spc="-10" dirty="0">
                <a:latin typeface="Arial"/>
                <a:cs typeface="Arial"/>
              </a:rPr>
              <a:t> </a:t>
            </a:r>
            <a:r>
              <a:rPr sz="1800" dirty="0">
                <a:latin typeface="Arial"/>
                <a:cs typeface="Arial"/>
              </a:rPr>
              <a:t>er</a:t>
            </a:r>
            <a:r>
              <a:rPr sz="1800" spc="-10" dirty="0">
                <a:latin typeface="Arial"/>
                <a:cs typeface="Arial"/>
              </a:rPr>
              <a:t> </a:t>
            </a:r>
            <a:r>
              <a:rPr sz="1800" dirty="0">
                <a:latin typeface="Arial"/>
                <a:cs typeface="Arial"/>
              </a:rPr>
              <a:t>fortsat</a:t>
            </a:r>
            <a:r>
              <a:rPr sz="1800" spc="-25" dirty="0">
                <a:latin typeface="Arial"/>
                <a:cs typeface="Arial"/>
              </a:rPr>
              <a:t> </a:t>
            </a:r>
            <a:r>
              <a:rPr sz="1800" dirty="0">
                <a:latin typeface="Arial"/>
                <a:cs typeface="Arial"/>
              </a:rPr>
              <a:t>ved</a:t>
            </a:r>
            <a:r>
              <a:rPr sz="1800" spc="-20" dirty="0">
                <a:latin typeface="Arial"/>
                <a:cs typeface="Arial"/>
              </a:rPr>
              <a:t> </a:t>
            </a:r>
            <a:r>
              <a:rPr sz="1800" dirty="0">
                <a:latin typeface="Arial"/>
                <a:cs typeface="Arial"/>
              </a:rPr>
              <a:t>roret</a:t>
            </a:r>
            <a:r>
              <a:rPr sz="1800" spc="-15" dirty="0">
                <a:latin typeface="Arial"/>
                <a:cs typeface="Arial"/>
              </a:rPr>
              <a:t> </a:t>
            </a:r>
            <a:r>
              <a:rPr sz="1800" dirty="0">
                <a:latin typeface="Arial"/>
                <a:cs typeface="Arial"/>
              </a:rPr>
              <a:t>i</a:t>
            </a:r>
            <a:r>
              <a:rPr sz="1800" spc="-15" dirty="0">
                <a:latin typeface="Arial"/>
                <a:cs typeface="Arial"/>
              </a:rPr>
              <a:t> </a:t>
            </a:r>
            <a:r>
              <a:rPr sz="1800" dirty="0">
                <a:latin typeface="Arial"/>
                <a:cs typeface="Arial"/>
              </a:rPr>
              <a:t>Ældre</a:t>
            </a:r>
            <a:r>
              <a:rPr sz="1800" spc="-5" dirty="0">
                <a:latin typeface="Arial"/>
                <a:cs typeface="Arial"/>
              </a:rPr>
              <a:t> </a:t>
            </a:r>
            <a:r>
              <a:rPr sz="1800" spc="-10" dirty="0">
                <a:latin typeface="Arial"/>
                <a:cs typeface="Arial"/>
              </a:rPr>
              <a:t>Sagen</a:t>
            </a:r>
            <a:endParaRPr sz="1800">
              <a:latin typeface="Arial"/>
              <a:cs typeface="Arial"/>
            </a:endParaRPr>
          </a:p>
        </p:txBody>
      </p:sp>
      <p:pic>
        <p:nvPicPr>
          <p:cNvPr id="8" name="object 8"/>
          <p:cNvPicPr/>
          <p:nvPr/>
        </p:nvPicPr>
        <p:blipFill>
          <a:blip r:embed="rId3" cstate="print"/>
          <a:stretch>
            <a:fillRect/>
          </a:stretch>
        </p:blipFill>
        <p:spPr>
          <a:xfrm>
            <a:off x="9882123" y="4089908"/>
            <a:ext cx="1488312" cy="1862023"/>
          </a:xfrm>
          <a:prstGeom prst="rect">
            <a:avLst/>
          </a:prstGeom>
        </p:spPr>
      </p:pic>
      <p:sp>
        <p:nvSpPr>
          <p:cNvPr id="9" name="object 9"/>
          <p:cNvSpPr txBox="1"/>
          <p:nvPr/>
        </p:nvSpPr>
        <p:spPr>
          <a:xfrm>
            <a:off x="11222228" y="3145663"/>
            <a:ext cx="531495" cy="299720"/>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414141"/>
                </a:solidFill>
                <a:latin typeface="Arial"/>
                <a:cs typeface="Arial"/>
              </a:rPr>
              <a:t>1986</a:t>
            </a:r>
            <a:endParaRPr sz="1800">
              <a:latin typeface="Arial"/>
              <a:cs typeface="Arial"/>
            </a:endParaRPr>
          </a:p>
        </p:txBody>
      </p:sp>
      <p:sp>
        <p:nvSpPr>
          <p:cNvPr id="10" name="object 10"/>
          <p:cNvSpPr txBox="1"/>
          <p:nvPr/>
        </p:nvSpPr>
        <p:spPr>
          <a:xfrm>
            <a:off x="11222228" y="5514543"/>
            <a:ext cx="476884" cy="269240"/>
          </a:xfrm>
          <a:prstGeom prst="rect">
            <a:avLst/>
          </a:prstGeom>
        </p:spPr>
        <p:txBody>
          <a:bodyPr vert="horz" wrap="square" lIns="0" tIns="12065" rIns="0" bIns="0" rtlCol="0">
            <a:spAutoFit/>
          </a:bodyPr>
          <a:lstStyle/>
          <a:p>
            <a:pPr marL="12700">
              <a:lnSpc>
                <a:spcPct val="100000"/>
              </a:lnSpc>
              <a:spcBef>
                <a:spcPts val="95"/>
              </a:spcBef>
            </a:pPr>
            <a:r>
              <a:rPr sz="1600" spc="-20" dirty="0">
                <a:solidFill>
                  <a:srgbClr val="414141"/>
                </a:solidFill>
                <a:latin typeface="Arial"/>
                <a:cs typeface="Arial"/>
              </a:rPr>
              <a:t>2022</a:t>
            </a:r>
            <a:endParaRPr sz="16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sz="quarter" idx="14"/>
          </p:nvPr>
        </p:nvSpPr>
        <p:spPr/>
        <p:txBody>
          <a:bodyPr>
            <a:normAutofit/>
          </a:bodyPr>
          <a:lstStyle/>
          <a:p>
            <a:pPr marL="342900" indent="-342900"/>
            <a:r>
              <a:rPr lang="da-DK" dirty="0">
                <a:solidFill>
                  <a:schemeClr val="tx1"/>
                </a:solidFill>
              </a:rPr>
              <a:t>​</a:t>
            </a:r>
            <a:r>
              <a:rPr lang="da-DK" b="1" dirty="0">
                <a:solidFill>
                  <a:schemeClr val="tx1"/>
                </a:solidFill>
              </a:rPr>
              <a:t>215 </a:t>
            </a:r>
            <a:r>
              <a:rPr lang="da-DK" dirty="0">
                <a:solidFill>
                  <a:schemeClr val="tx1"/>
                </a:solidFill>
              </a:rPr>
              <a:t>lokalafdelinger </a:t>
            </a:r>
          </a:p>
          <a:p>
            <a:pPr marL="342900" indent="-342900"/>
            <a:r>
              <a:rPr lang="da-DK" b="1" dirty="0">
                <a:solidFill>
                  <a:schemeClr val="tx1"/>
                </a:solidFill>
              </a:rPr>
              <a:t>Ca. 20.000</a:t>
            </a:r>
            <a:r>
              <a:rPr lang="da-DK" dirty="0">
                <a:solidFill>
                  <a:schemeClr val="tx1"/>
                </a:solidFill>
              </a:rPr>
              <a:t> frivillige</a:t>
            </a:r>
            <a:br>
              <a:rPr lang="da-DK" dirty="0">
                <a:solidFill>
                  <a:schemeClr val="tx1"/>
                </a:solidFill>
              </a:rPr>
            </a:br>
            <a:r>
              <a:rPr lang="da-DK" b="1" dirty="0">
                <a:solidFill>
                  <a:schemeClr val="tx1"/>
                </a:solidFill>
              </a:rPr>
              <a:t>100.000</a:t>
            </a:r>
            <a:r>
              <a:rPr lang="da-DK" dirty="0">
                <a:solidFill>
                  <a:schemeClr val="tx1"/>
                </a:solidFill>
              </a:rPr>
              <a:t> arrangementer </a:t>
            </a:r>
            <a:br>
              <a:rPr lang="da-DK" dirty="0">
                <a:solidFill>
                  <a:schemeClr val="tx1"/>
                </a:solidFill>
              </a:rPr>
            </a:br>
            <a:r>
              <a:rPr lang="da-DK" b="1" dirty="0">
                <a:solidFill>
                  <a:schemeClr val="tx1"/>
                </a:solidFill>
              </a:rPr>
              <a:t>Ca. 980.000 </a:t>
            </a:r>
            <a:r>
              <a:rPr lang="da-DK" dirty="0">
                <a:solidFill>
                  <a:schemeClr val="tx1"/>
                </a:solidFill>
              </a:rPr>
              <a:t>medlemmer</a:t>
            </a:r>
            <a:br>
              <a:rPr lang="da-DK" dirty="0">
                <a:solidFill>
                  <a:schemeClr val="tx1"/>
                </a:solidFill>
              </a:rPr>
            </a:br>
            <a:r>
              <a:rPr lang="da-DK" dirty="0">
                <a:solidFill>
                  <a:schemeClr val="tx1"/>
                </a:solidFill>
              </a:rPr>
              <a:t>Ca. </a:t>
            </a:r>
            <a:r>
              <a:rPr lang="da-DK" b="1" dirty="0">
                <a:solidFill>
                  <a:schemeClr val="tx1"/>
                </a:solidFill>
              </a:rPr>
              <a:t>47.000 Rådgivninger i 2023</a:t>
            </a:r>
            <a:br>
              <a:rPr lang="da-DK" dirty="0">
                <a:solidFill>
                  <a:schemeClr val="tx1"/>
                </a:solidFill>
              </a:rPr>
            </a:br>
            <a:endParaRPr lang="da-DK" dirty="0">
              <a:solidFill>
                <a:schemeClr val="tx1"/>
              </a:solidFill>
            </a:endParaRPr>
          </a:p>
          <a:p>
            <a:pPr marL="0" indent="0">
              <a:buNone/>
            </a:pPr>
            <a:br>
              <a:rPr lang="da-DK" dirty="0"/>
            </a:br>
            <a:endParaRPr lang="da-DK" dirty="0"/>
          </a:p>
        </p:txBody>
      </p:sp>
      <p:sp>
        <p:nvSpPr>
          <p:cNvPr id="4" name="Titel 3"/>
          <p:cNvSpPr>
            <a:spLocks noGrp="1"/>
          </p:cNvSpPr>
          <p:nvPr>
            <p:ph type="title"/>
          </p:nvPr>
        </p:nvSpPr>
        <p:spPr/>
        <p:txBody>
          <a:bodyPr/>
          <a:lstStyle/>
          <a:p>
            <a:r>
              <a:rPr lang="da-DK" dirty="0"/>
              <a:t>Aktuelle fakta</a:t>
            </a:r>
          </a:p>
        </p:txBody>
      </p:sp>
      <p:pic>
        <p:nvPicPr>
          <p:cNvPr id="8" name="Pladsholder til indhold 7" descr="Et billede, der indeholder person, posere, stående, gruppe&#10;&#10;Automatisk genereret beskrivelse">
            <a:extLst>
              <a:ext uri="{FF2B5EF4-FFF2-40B4-BE49-F238E27FC236}">
                <a16:creationId xmlns:a16="http://schemas.microsoft.com/office/drawing/2014/main" id="{45F6A127-EBAD-8D5A-42AA-AC04604964A6}"/>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433487" y="1919288"/>
            <a:ext cx="4954300" cy="42862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74812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6932" y="2030983"/>
            <a:ext cx="3299460" cy="3277870"/>
          </a:xfrm>
          <a:prstGeom prst="rect">
            <a:avLst/>
          </a:prstGeom>
        </p:spPr>
        <p:txBody>
          <a:bodyPr vert="horz" wrap="square" lIns="0" tIns="13335" rIns="0" bIns="0" rtlCol="0">
            <a:spAutoFit/>
          </a:bodyPr>
          <a:lstStyle/>
          <a:p>
            <a:pPr marL="252729" indent="-240029">
              <a:lnSpc>
                <a:spcPct val="100000"/>
              </a:lnSpc>
              <a:spcBef>
                <a:spcPts val="105"/>
              </a:spcBef>
              <a:buSzPct val="75000"/>
              <a:buFont typeface="Wingdings"/>
              <a:buChar char=""/>
              <a:tabLst>
                <a:tab pos="252729" algn="l"/>
              </a:tabLst>
            </a:pPr>
            <a:r>
              <a:rPr sz="2000" b="1" dirty="0">
                <a:solidFill>
                  <a:srgbClr val="404040"/>
                </a:solidFill>
                <a:latin typeface="Arial"/>
                <a:cs typeface="Arial"/>
              </a:rPr>
              <a:t>Ældres</a:t>
            </a:r>
            <a:r>
              <a:rPr sz="2000" b="1" spc="-55" dirty="0">
                <a:solidFill>
                  <a:srgbClr val="404040"/>
                </a:solidFill>
                <a:latin typeface="Arial"/>
                <a:cs typeface="Arial"/>
              </a:rPr>
              <a:t> </a:t>
            </a:r>
            <a:r>
              <a:rPr sz="2000" b="1" spc="-10" dirty="0">
                <a:solidFill>
                  <a:srgbClr val="404040"/>
                </a:solidFill>
                <a:latin typeface="Arial"/>
                <a:cs typeface="Arial"/>
              </a:rPr>
              <a:t>talerør</a:t>
            </a:r>
            <a:endParaRPr sz="2000">
              <a:latin typeface="Arial"/>
              <a:cs typeface="Arial"/>
            </a:endParaRPr>
          </a:p>
          <a:p>
            <a:pPr>
              <a:lnSpc>
                <a:spcPct val="100000"/>
              </a:lnSpc>
              <a:spcBef>
                <a:spcPts val="1095"/>
              </a:spcBef>
              <a:buClr>
                <a:srgbClr val="404040"/>
              </a:buClr>
              <a:buFont typeface="Wingdings"/>
              <a:buChar char=""/>
            </a:pPr>
            <a:endParaRPr sz="2000">
              <a:latin typeface="Arial"/>
              <a:cs typeface="Arial"/>
            </a:endParaRPr>
          </a:p>
          <a:p>
            <a:pPr marL="252729" indent="-240029">
              <a:lnSpc>
                <a:spcPct val="100000"/>
              </a:lnSpc>
              <a:buSzPct val="75000"/>
              <a:buFont typeface="Wingdings"/>
              <a:buChar char=""/>
              <a:tabLst>
                <a:tab pos="252729" algn="l"/>
              </a:tabLst>
            </a:pPr>
            <a:r>
              <a:rPr sz="2000" b="1" dirty="0">
                <a:solidFill>
                  <a:srgbClr val="404040"/>
                </a:solidFill>
                <a:latin typeface="Arial"/>
                <a:cs typeface="Arial"/>
              </a:rPr>
              <a:t>Åben</a:t>
            </a:r>
            <a:r>
              <a:rPr sz="2000" b="1" spc="-25" dirty="0">
                <a:solidFill>
                  <a:srgbClr val="404040"/>
                </a:solidFill>
                <a:latin typeface="Arial"/>
                <a:cs typeface="Arial"/>
              </a:rPr>
              <a:t> </a:t>
            </a:r>
            <a:r>
              <a:rPr sz="2000" b="1" dirty="0">
                <a:solidFill>
                  <a:srgbClr val="404040"/>
                </a:solidFill>
                <a:latin typeface="Arial"/>
                <a:cs typeface="Arial"/>
              </a:rPr>
              <a:t>for</a:t>
            </a:r>
            <a:r>
              <a:rPr sz="2000" b="1" spc="-55" dirty="0">
                <a:solidFill>
                  <a:srgbClr val="404040"/>
                </a:solidFill>
                <a:latin typeface="Arial"/>
                <a:cs typeface="Arial"/>
              </a:rPr>
              <a:t> </a:t>
            </a:r>
            <a:r>
              <a:rPr sz="2000" b="1" dirty="0">
                <a:solidFill>
                  <a:srgbClr val="404040"/>
                </a:solidFill>
                <a:latin typeface="Arial"/>
                <a:cs typeface="Arial"/>
              </a:rPr>
              <a:t>alle</a:t>
            </a:r>
            <a:r>
              <a:rPr sz="2000" b="1" spc="-35" dirty="0">
                <a:solidFill>
                  <a:srgbClr val="404040"/>
                </a:solidFill>
                <a:latin typeface="Arial"/>
                <a:cs typeface="Arial"/>
              </a:rPr>
              <a:t> </a:t>
            </a:r>
            <a:r>
              <a:rPr sz="2000" b="1" dirty="0">
                <a:solidFill>
                  <a:srgbClr val="404040"/>
                </a:solidFill>
                <a:latin typeface="Arial"/>
                <a:cs typeface="Arial"/>
              </a:rPr>
              <a:t>over</a:t>
            </a:r>
            <a:r>
              <a:rPr sz="2000" b="1" spc="-20" dirty="0">
                <a:solidFill>
                  <a:srgbClr val="404040"/>
                </a:solidFill>
                <a:latin typeface="Arial"/>
                <a:cs typeface="Arial"/>
              </a:rPr>
              <a:t> </a:t>
            </a:r>
            <a:r>
              <a:rPr sz="2000" b="1" dirty="0">
                <a:solidFill>
                  <a:srgbClr val="404040"/>
                </a:solidFill>
                <a:latin typeface="Arial"/>
                <a:cs typeface="Arial"/>
              </a:rPr>
              <a:t>18</a:t>
            </a:r>
            <a:r>
              <a:rPr sz="2000" b="1" spc="-40" dirty="0">
                <a:solidFill>
                  <a:srgbClr val="404040"/>
                </a:solidFill>
                <a:latin typeface="Arial"/>
                <a:cs typeface="Arial"/>
              </a:rPr>
              <a:t> </a:t>
            </a:r>
            <a:r>
              <a:rPr sz="2000" b="1" spc="-25" dirty="0">
                <a:solidFill>
                  <a:srgbClr val="404040"/>
                </a:solidFill>
                <a:latin typeface="Arial"/>
                <a:cs typeface="Arial"/>
              </a:rPr>
              <a:t>år</a:t>
            </a:r>
            <a:endParaRPr sz="2000">
              <a:latin typeface="Arial"/>
              <a:cs typeface="Arial"/>
            </a:endParaRPr>
          </a:p>
          <a:p>
            <a:pPr>
              <a:lnSpc>
                <a:spcPct val="100000"/>
              </a:lnSpc>
              <a:spcBef>
                <a:spcPts val="1110"/>
              </a:spcBef>
              <a:buClr>
                <a:srgbClr val="404040"/>
              </a:buClr>
              <a:buFont typeface="Wingdings"/>
              <a:buChar char=""/>
            </a:pPr>
            <a:endParaRPr sz="2000">
              <a:latin typeface="Arial"/>
              <a:cs typeface="Arial"/>
            </a:endParaRPr>
          </a:p>
          <a:p>
            <a:pPr marL="252729" indent="-240029">
              <a:lnSpc>
                <a:spcPct val="100000"/>
              </a:lnSpc>
              <a:buSzPct val="75000"/>
              <a:buFont typeface="Wingdings"/>
              <a:buChar char=""/>
              <a:tabLst>
                <a:tab pos="252729" algn="l"/>
              </a:tabLst>
            </a:pPr>
            <a:r>
              <a:rPr sz="2000" b="1" dirty="0">
                <a:solidFill>
                  <a:srgbClr val="404040"/>
                </a:solidFill>
                <a:latin typeface="Arial"/>
                <a:cs typeface="Arial"/>
              </a:rPr>
              <a:t>Uafhængig</a:t>
            </a:r>
            <a:r>
              <a:rPr sz="2000" b="1" spc="-50" dirty="0">
                <a:solidFill>
                  <a:srgbClr val="404040"/>
                </a:solidFill>
                <a:latin typeface="Arial"/>
                <a:cs typeface="Arial"/>
              </a:rPr>
              <a:t> </a:t>
            </a:r>
            <a:r>
              <a:rPr sz="2000" b="1" dirty="0">
                <a:solidFill>
                  <a:srgbClr val="404040"/>
                </a:solidFill>
                <a:latin typeface="Arial"/>
                <a:cs typeface="Arial"/>
              </a:rPr>
              <a:t>af</a:t>
            </a:r>
            <a:r>
              <a:rPr sz="2000" b="1" spc="-50" dirty="0">
                <a:solidFill>
                  <a:srgbClr val="404040"/>
                </a:solidFill>
                <a:latin typeface="Arial"/>
                <a:cs typeface="Arial"/>
              </a:rPr>
              <a:t> </a:t>
            </a:r>
            <a:r>
              <a:rPr sz="2000" b="1" spc="-10" dirty="0">
                <a:solidFill>
                  <a:srgbClr val="404040"/>
                </a:solidFill>
                <a:latin typeface="Arial"/>
                <a:cs typeface="Arial"/>
              </a:rPr>
              <a:t>partipolitik</a:t>
            </a:r>
            <a:endParaRPr sz="2000">
              <a:latin typeface="Arial"/>
              <a:cs typeface="Arial"/>
            </a:endParaRPr>
          </a:p>
          <a:p>
            <a:pPr>
              <a:lnSpc>
                <a:spcPct val="100000"/>
              </a:lnSpc>
              <a:spcBef>
                <a:spcPts val="1095"/>
              </a:spcBef>
              <a:buClr>
                <a:srgbClr val="404040"/>
              </a:buClr>
              <a:buFont typeface="Wingdings"/>
              <a:buChar char=""/>
            </a:pPr>
            <a:endParaRPr sz="2000">
              <a:latin typeface="Arial"/>
              <a:cs typeface="Arial"/>
            </a:endParaRPr>
          </a:p>
          <a:p>
            <a:pPr marL="252729" indent="-240029">
              <a:lnSpc>
                <a:spcPct val="100000"/>
              </a:lnSpc>
              <a:buSzPct val="75000"/>
              <a:buFont typeface="Wingdings"/>
              <a:buChar char=""/>
              <a:tabLst>
                <a:tab pos="252729" algn="l"/>
              </a:tabLst>
            </a:pPr>
            <a:r>
              <a:rPr sz="2000" b="1" dirty="0">
                <a:solidFill>
                  <a:srgbClr val="404040"/>
                </a:solidFill>
                <a:latin typeface="Arial"/>
                <a:cs typeface="Arial"/>
              </a:rPr>
              <a:t>Etnisk</a:t>
            </a:r>
            <a:r>
              <a:rPr sz="2000" b="1" spc="-45" dirty="0">
                <a:solidFill>
                  <a:srgbClr val="404040"/>
                </a:solidFill>
                <a:latin typeface="Arial"/>
                <a:cs typeface="Arial"/>
              </a:rPr>
              <a:t> </a:t>
            </a:r>
            <a:r>
              <a:rPr sz="2000" b="1" dirty="0">
                <a:solidFill>
                  <a:srgbClr val="404040"/>
                </a:solidFill>
                <a:latin typeface="Arial"/>
                <a:cs typeface="Arial"/>
              </a:rPr>
              <a:t>og</a:t>
            </a:r>
            <a:r>
              <a:rPr sz="2000" b="1" spc="-30" dirty="0">
                <a:solidFill>
                  <a:srgbClr val="404040"/>
                </a:solidFill>
                <a:latin typeface="Arial"/>
                <a:cs typeface="Arial"/>
              </a:rPr>
              <a:t> </a:t>
            </a:r>
            <a:r>
              <a:rPr sz="2000" b="1" dirty="0">
                <a:solidFill>
                  <a:srgbClr val="404040"/>
                </a:solidFill>
                <a:latin typeface="Arial"/>
                <a:cs typeface="Arial"/>
              </a:rPr>
              <a:t>religiøs</a:t>
            </a:r>
            <a:r>
              <a:rPr sz="2000" b="1" spc="-50" dirty="0">
                <a:solidFill>
                  <a:srgbClr val="404040"/>
                </a:solidFill>
                <a:latin typeface="Arial"/>
                <a:cs typeface="Arial"/>
              </a:rPr>
              <a:t> </a:t>
            </a:r>
            <a:r>
              <a:rPr sz="2000" b="1" spc="-10" dirty="0">
                <a:solidFill>
                  <a:srgbClr val="404040"/>
                </a:solidFill>
                <a:latin typeface="Arial"/>
                <a:cs typeface="Arial"/>
              </a:rPr>
              <a:t>neutral</a:t>
            </a:r>
            <a:endParaRPr sz="2000">
              <a:latin typeface="Arial"/>
              <a:cs typeface="Arial"/>
            </a:endParaRPr>
          </a:p>
          <a:p>
            <a:pPr>
              <a:lnSpc>
                <a:spcPct val="100000"/>
              </a:lnSpc>
              <a:spcBef>
                <a:spcPts val="1100"/>
              </a:spcBef>
              <a:buClr>
                <a:srgbClr val="404040"/>
              </a:buClr>
              <a:buFont typeface="Wingdings"/>
              <a:buChar char=""/>
            </a:pPr>
            <a:endParaRPr sz="2000">
              <a:latin typeface="Arial"/>
              <a:cs typeface="Arial"/>
            </a:endParaRPr>
          </a:p>
          <a:p>
            <a:pPr marL="252729" indent="-240029">
              <a:lnSpc>
                <a:spcPct val="100000"/>
              </a:lnSpc>
              <a:buSzPct val="75000"/>
              <a:buFont typeface="Wingdings"/>
              <a:buChar char=""/>
              <a:tabLst>
                <a:tab pos="252729" algn="l"/>
              </a:tabLst>
            </a:pPr>
            <a:r>
              <a:rPr sz="2000" b="1" spc="-10" dirty="0">
                <a:solidFill>
                  <a:srgbClr val="404040"/>
                </a:solidFill>
                <a:latin typeface="Arial"/>
                <a:cs typeface="Arial"/>
              </a:rPr>
              <a:t>Medlemsstyret</a:t>
            </a:r>
            <a:endParaRPr sz="2000">
              <a:latin typeface="Arial"/>
              <a:cs typeface="Arial"/>
            </a:endParaRPr>
          </a:p>
        </p:txBody>
      </p:sp>
      <p:pic>
        <p:nvPicPr>
          <p:cNvPr id="3" name="object 3"/>
          <p:cNvPicPr/>
          <p:nvPr/>
        </p:nvPicPr>
        <p:blipFill>
          <a:blip r:embed="rId2" cstate="print"/>
          <a:stretch>
            <a:fillRect/>
          </a:stretch>
        </p:blipFill>
        <p:spPr>
          <a:xfrm>
            <a:off x="7440168" y="1341119"/>
            <a:ext cx="3880103" cy="4724400"/>
          </a:xfrm>
          <a:prstGeom prst="rect">
            <a:avLst/>
          </a:prstGeom>
        </p:spPr>
      </p:pic>
      <p:sp>
        <p:nvSpPr>
          <p:cNvPr id="4" name="object 4"/>
          <p:cNvSpPr txBox="1">
            <a:spLocks noGrp="1"/>
          </p:cNvSpPr>
          <p:nvPr>
            <p:ph type="title"/>
          </p:nvPr>
        </p:nvSpPr>
        <p:spPr>
          <a:prstGeom prst="rect">
            <a:avLst/>
          </a:prstGeom>
        </p:spPr>
        <p:txBody>
          <a:bodyPr vert="horz" wrap="square" lIns="0" tIns="225094" rIns="0" bIns="0" rtlCol="0">
            <a:spAutoFit/>
          </a:bodyPr>
          <a:lstStyle/>
          <a:p>
            <a:pPr marL="2034539">
              <a:lnSpc>
                <a:spcPct val="100000"/>
              </a:lnSpc>
              <a:spcBef>
                <a:spcPts val="95"/>
              </a:spcBef>
            </a:pPr>
            <a:r>
              <a:rPr b="0" dirty="0">
                <a:latin typeface="Arial"/>
                <a:cs typeface="Arial"/>
              </a:rPr>
              <a:t>Ældre</a:t>
            </a:r>
            <a:r>
              <a:rPr b="0" spc="-150" dirty="0">
                <a:latin typeface="Arial"/>
                <a:cs typeface="Arial"/>
              </a:rPr>
              <a:t> </a:t>
            </a:r>
            <a:r>
              <a:rPr b="0" dirty="0">
                <a:latin typeface="Arial"/>
                <a:cs typeface="Arial"/>
              </a:rPr>
              <a:t>Sagens</a:t>
            </a:r>
            <a:r>
              <a:rPr b="0" spc="-165" dirty="0">
                <a:latin typeface="Arial"/>
                <a:cs typeface="Arial"/>
              </a:rPr>
              <a:t> </a:t>
            </a:r>
            <a:r>
              <a:rPr b="0" spc="-10" dirty="0">
                <a:latin typeface="Arial"/>
                <a:cs typeface="Arial"/>
              </a:rPr>
              <a:t>idegrundlag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title"/>
          </p:nvPr>
        </p:nvSpPr>
        <p:spPr>
          <a:xfrm>
            <a:off x="484210" y="225933"/>
            <a:ext cx="11229673" cy="972000"/>
          </a:xfrm>
        </p:spPr>
        <p:txBody>
          <a:bodyPr anchor="ctr">
            <a:normAutofit/>
          </a:bodyPr>
          <a:lstStyle/>
          <a:p>
            <a:r>
              <a:rPr lang="da-DK" altLang="da-DK" dirty="0"/>
              <a:t>Ældre Sagens værdier</a:t>
            </a:r>
            <a:endParaRPr lang="da-DK" dirty="0"/>
          </a:p>
        </p:txBody>
      </p:sp>
      <p:graphicFrame>
        <p:nvGraphicFramePr>
          <p:cNvPr id="27653" name="Pladsholder til indhold 8">
            <a:extLst>
              <a:ext uri="{FF2B5EF4-FFF2-40B4-BE49-F238E27FC236}">
                <a16:creationId xmlns:a16="http://schemas.microsoft.com/office/drawing/2014/main" id="{5E2F4304-A261-7BAA-6400-EB18F46269C6}"/>
              </a:ext>
            </a:extLst>
          </p:cNvPr>
          <p:cNvGraphicFramePr/>
          <p:nvPr>
            <p:extLst>
              <p:ext uri="{D42A27DB-BD31-4B8C-83A1-F6EECF244321}">
                <p14:modId xmlns:p14="http://schemas.microsoft.com/office/powerpoint/2010/main" val="1662763350"/>
              </p:ext>
            </p:extLst>
          </p:nvPr>
        </p:nvGraphicFramePr>
        <p:xfrm>
          <a:off x="1016000" y="1516530"/>
          <a:ext cx="10707843" cy="4706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616782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5487" y="1946148"/>
            <a:ext cx="5321935" cy="0"/>
          </a:xfrm>
          <a:custGeom>
            <a:avLst/>
            <a:gdLst/>
            <a:ahLst/>
            <a:cxnLst/>
            <a:rect l="l" t="t" r="r" b="b"/>
            <a:pathLst>
              <a:path w="5321935">
                <a:moveTo>
                  <a:pt x="0" y="0"/>
                </a:moveTo>
                <a:lnTo>
                  <a:pt x="5321808" y="0"/>
                </a:lnTo>
                <a:lnTo>
                  <a:pt x="0" y="0"/>
                </a:lnTo>
                <a:close/>
              </a:path>
            </a:pathLst>
          </a:custGeom>
          <a:ln w="12700">
            <a:solidFill>
              <a:srgbClr val="444444"/>
            </a:solidFill>
          </a:ln>
        </p:spPr>
        <p:txBody>
          <a:bodyPr wrap="square" lIns="0" tIns="0" rIns="0" bIns="0" rtlCol="0"/>
          <a:lstStyle/>
          <a:p>
            <a:endParaRPr/>
          </a:p>
        </p:txBody>
      </p:sp>
      <p:pic>
        <p:nvPicPr>
          <p:cNvPr id="3" name="object 3"/>
          <p:cNvPicPr/>
          <p:nvPr/>
        </p:nvPicPr>
        <p:blipFill>
          <a:blip r:embed="rId2" cstate="print"/>
          <a:stretch>
            <a:fillRect/>
          </a:stretch>
        </p:blipFill>
        <p:spPr>
          <a:xfrm>
            <a:off x="10369295" y="6426048"/>
            <a:ext cx="1357264" cy="232471"/>
          </a:xfrm>
          <a:prstGeom prst="rect">
            <a:avLst/>
          </a:prstGeom>
        </p:spPr>
      </p:pic>
      <p:sp>
        <p:nvSpPr>
          <p:cNvPr id="4" name="object 4"/>
          <p:cNvSpPr/>
          <p:nvPr/>
        </p:nvSpPr>
        <p:spPr>
          <a:xfrm>
            <a:off x="484631" y="1953767"/>
            <a:ext cx="6650990" cy="4395470"/>
          </a:xfrm>
          <a:custGeom>
            <a:avLst/>
            <a:gdLst/>
            <a:ahLst/>
            <a:cxnLst/>
            <a:rect l="l" t="t" r="r" b="b"/>
            <a:pathLst>
              <a:path w="6650990" h="4395470">
                <a:moveTo>
                  <a:pt x="6650735" y="0"/>
                </a:moveTo>
                <a:lnTo>
                  <a:pt x="0" y="0"/>
                </a:lnTo>
                <a:lnTo>
                  <a:pt x="0" y="4395216"/>
                </a:lnTo>
                <a:lnTo>
                  <a:pt x="6650735" y="4395216"/>
                </a:lnTo>
                <a:lnTo>
                  <a:pt x="6650735" y="0"/>
                </a:lnTo>
                <a:close/>
              </a:path>
            </a:pathLst>
          </a:custGeom>
          <a:solidFill>
            <a:srgbClr val="F6F6F3"/>
          </a:solidFill>
        </p:spPr>
        <p:txBody>
          <a:bodyPr wrap="square" lIns="0" tIns="0" rIns="0" bIns="0" rtlCol="0"/>
          <a:lstStyle/>
          <a:p>
            <a:endParaRPr/>
          </a:p>
        </p:txBody>
      </p:sp>
      <p:sp>
        <p:nvSpPr>
          <p:cNvPr id="5" name="object 5"/>
          <p:cNvSpPr txBox="1"/>
          <p:nvPr/>
        </p:nvSpPr>
        <p:spPr>
          <a:xfrm>
            <a:off x="471627" y="1916429"/>
            <a:ext cx="6166485" cy="4128770"/>
          </a:xfrm>
          <a:prstGeom prst="rect">
            <a:avLst/>
          </a:prstGeom>
        </p:spPr>
        <p:txBody>
          <a:bodyPr vert="horz" wrap="square" lIns="0" tIns="36195" rIns="0" bIns="0" rtlCol="0">
            <a:spAutoFit/>
          </a:bodyPr>
          <a:lstStyle/>
          <a:p>
            <a:pPr marL="12700" marR="5080">
              <a:lnSpc>
                <a:spcPts val="2510"/>
              </a:lnSpc>
              <a:spcBef>
                <a:spcPts val="285"/>
              </a:spcBef>
            </a:pPr>
            <a:r>
              <a:rPr sz="2200" dirty="0">
                <a:latin typeface="Arial"/>
                <a:cs typeface="Arial"/>
              </a:rPr>
              <a:t>Ældre</a:t>
            </a:r>
            <a:r>
              <a:rPr sz="2200" spc="-50" dirty="0">
                <a:latin typeface="Arial"/>
                <a:cs typeface="Arial"/>
              </a:rPr>
              <a:t> </a:t>
            </a:r>
            <a:r>
              <a:rPr sz="2200" dirty="0">
                <a:latin typeface="Arial"/>
                <a:cs typeface="Arial"/>
              </a:rPr>
              <a:t>Sagen</a:t>
            </a:r>
            <a:r>
              <a:rPr sz="2200" spc="-60" dirty="0">
                <a:latin typeface="Arial"/>
                <a:cs typeface="Arial"/>
              </a:rPr>
              <a:t> </a:t>
            </a:r>
            <a:r>
              <a:rPr sz="2200" dirty="0">
                <a:latin typeface="Arial"/>
                <a:cs typeface="Arial"/>
              </a:rPr>
              <a:t>vil</a:t>
            </a:r>
            <a:r>
              <a:rPr sz="2200" spc="-40" dirty="0">
                <a:latin typeface="Arial"/>
                <a:cs typeface="Arial"/>
              </a:rPr>
              <a:t> </a:t>
            </a:r>
            <a:r>
              <a:rPr sz="2200" b="1" dirty="0">
                <a:latin typeface="Arial"/>
                <a:cs typeface="Arial"/>
              </a:rPr>
              <a:t>hjælpe</a:t>
            </a:r>
            <a:r>
              <a:rPr sz="2200" b="1" spc="-45" dirty="0">
                <a:latin typeface="Arial"/>
                <a:cs typeface="Arial"/>
              </a:rPr>
              <a:t> </a:t>
            </a:r>
            <a:r>
              <a:rPr sz="2200" b="1" dirty="0">
                <a:latin typeface="Arial"/>
                <a:cs typeface="Arial"/>
              </a:rPr>
              <a:t>flest</a:t>
            </a:r>
            <a:r>
              <a:rPr sz="2200" b="1" spc="-45" dirty="0">
                <a:latin typeface="Arial"/>
                <a:cs typeface="Arial"/>
              </a:rPr>
              <a:t> </a:t>
            </a:r>
            <a:r>
              <a:rPr sz="2200" b="1" dirty="0">
                <a:latin typeface="Arial"/>
                <a:cs typeface="Arial"/>
              </a:rPr>
              <a:t>muligt</a:t>
            </a:r>
            <a:r>
              <a:rPr sz="2200" b="1" spc="-25" dirty="0">
                <a:latin typeface="Arial"/>
                <a:cs typeface="Arial"/>
              </a:rPr>
              <a:t> </a:t>
            </a:r>
            <a:r>
              <a:rPr sz="2200" dirty="0">
                <a:latin typeface="Arial"/>
                <a:cs typeface="Arial"/>
              </a:rPr>
              <a:t>i</a:t>
            </a:r>
            <a:r>
              <a:rPr sz="2200" spc="-60" dirty="0">
                <a:latin typeface="Arial"/>
                <a:cs typeface="Arial"/>
              </a:rPr>
              <a:t> </a:t>
            </a:r>
            <a:r>
              <a:rPr sz="2200" spc="-10" dirty="0">
                <a:latin typeface="Arial"/>
                <a:cs typeface="Arial"/>
              </a:rPr>
              <a:t>Danmark. </a:t>
            </a:r>
            <a:r>
              <a:rPr sz="2200" dirty="0">
                <a:latin typeface="Arial"/>
                <a:cs typeface="Arial"/>
              </a:rPr>
              <a:t>Både</a:t>
            </a:r>
            <a:r>
              <a:rPr sz="2200" spc="-35" dirty="0">
                <a:latin typeface="Arial"/>
                <a:cs typeface="Arial"/>
              </a:rPr>
              <a:t> </a:t>
            </a:r>
            <a:r>
              <a:rPr sz="2200" dirty="0">
                <a:latin typeface="Arial"/>
                <a:cs typeface="Arial"/>
              </a:rPr>
              <a:t>dem,</a:t>
            </a:r>
            <a:r>
              <a:rPr sz="2200" spc="-20" dirty="0">
                <a:latin typeface="Arial"/>
                <a:cs typeface="Arial"/>
              </a:rPr>
              <a:t> </a:t>
            </a:r>
            <a:r>
              <a:rPr sz="2200" dirty="0">
                <a:latin typeface="Arial"/>
                <a:cs typeface="Arial"/>
              </a:rPr>
              <a:t>der</a:t>
            </a:r>
            <a:r>
              <a:rPr sz="2200" spc="-35" dirty="0">
                <a:latin typeface="Arial"/>
                <a:cs typeface="Arial"/>
              </a:rPr>
              <a:t> </a:t>
            </a:r>
            <a:r>
              <a:rPr sz="2200" dirty="0">
                <a:latin typeface="Arial"/>
                <a:cs typeface="Arial"/>
              </a:rPr>
              <a:t>er</a:t>
            </a:r>
            <a:r>
              <a:rPr sz="2200" spc="-10" dirty="0">
                <a:latin typeface="Arial"/>
                <a:cs typeface="Arial"/>
              </a:rPr>
              <a:t> </a:t>
            </a:r>
            <a:r>
              <a:rPr sz="2200" b="1" dirty="0">
                <a:latin typeface="Arial"/>
                <a:cs typeface="Arial"/>
              </a:rPr>
              <a:t>ældre</a:t>
            </a:r>
            <a:r>
              <a:rPr sz="2200" b="1" spc="-40" dirty="0">
                <a:latin typeface="Arial"/>
                <a:cs typeface="Arial"/>
              </a:rPr>
              <a:t> </a:t>
            </a:r>
            <a:r>
              <a:rPr sz="2200" b="1" dirty="0">
                <a:latin typeface="Arial"/>
                <a:cs typeface="Arial"/>
              </a:rPr>
              <a:t>i</a:t>
            </a:r>
            <a:r>
              <a:rPr sz="2200" b="1" spc="-40" dirty="0">
                <a:latin typeface="Arial"/>
                <a:cs typeface="Arial"/>
              </a:rPr>
              <a:t> </a:t>
            </a:r>
            <a:r>
              <a:rPr sz="2200" b="1" dirty="0">
                <a:latin typeface="Arial"/>
                <a:cs typeface="Arial"/>
              </a:rPr>
              <a:t>dag</a:t>
            </a:r>
            <a:r>
              <a:rPr sz="2200" dirty="0">
                <a:latin typeface="Arial"/>
                <a:cs typeface="Arial"/>
              </a:rPr>
              <a:t>,</a:t>
            </a:r>
            <a:r>
              <a:rPr sz="2200" spc="-25" dirty="0">
                <a:latin typeface="Arial"/>
                <a:cs typeface="Arial"/>
              </a:rPr>
              <a:t> </a:t>
            </a:r>
            <a:r>
              <a:rPr sz="2200" dirty="0">
                <a:latin typeface="Arial"/>
                <a:cs typeface="Arial"/>
              </a:rPr>
              <a:t>og</a:t>
            </a:r>
            <a:r>
              <a:rPr sz="2200" spc="-35" dirty="0">
                <a:latin typeface="Arial"/>
                <a:cs typeface="Arial"/>
              </a:rPr>
              <a:t> </a:t>
            </a:r>
            <a:r>
              <a:rPr sz="2200" dirty="0">
                <a:latin typeface="Arial"/>
                <a:cs typeface="Arial"/>
              </a:rPr>
              <a:t>de</a:t>
            </a:r>
            <a:r>
              <a:rPr sz="2200" spc="-25" dirty="0">
                <a:latin typeface="Arial"/>
                <a:cs typeface="Arial"/>
              </a:rPr>
              <a:t> </a:t>
            </a:r>
            <a:r>
              <a:rPr sz="2200" b="1" spc="-10" dirty="0">
                <a:latin typeface="Arial"/>
                <a:cs typeface="Arial"/>
              </a:rPr>
              <a:t>kommende generationer</a:t>
            </a:r>
            <a:r>
              <a:rPr sz="2200" spc="-10" dirty="0">
                <a:latin typeface="Arial"/>
                <a:cs typeface="Arial"/>
              </a:rPr>
              <a:t>.</a:t>
            </a:r>
            <a:endParaRPr sz="2200">
              <a:latin typeface="Arial"/>
              <a:cs typeface="Arial"/>
            </a:endParaRPr>
          </a:p>
          <a:p>
            <a:pPr marL="90170">
              <a:lnSpc>
                <a:spcPct val="100000"/>
              </a:lnSpc>
              <a:spcBef>
                <a:spcPts val="1415"/>
              </a:spcBef>
            </a:pPr>
            <a:r>
              <a:rPr sz="2200" dirty="0">
                <a:latin typeface="Arial"/>
                <a:cs typeface="Arial"/>
              </a:rPr>
              <a:t>Det</a:t>
            </a:r>
            <a:r>
              <a:rPr sz="2200" spc="-65" dirty="0">
                <a:latin typeface="Arial"/>
                <a:cs typeface="Arial"/>
              </a:rPr>
              <a:t> </a:t>
            </a:r>
            <a:r>
              <a:rPr sz="2200" dirty="0">
                <a:latin typeface="Arial"/>
                <a:cs typeface="Arial"/>
              </a:rPr>
              <a:t>handler</a:t>
            </a:r>
            <a:r>
              <a:rPr sz="2200" spc="-50" dirty="0">
                <a:latin typeface="Arial"/>
                <a:cs typeface="Arial"/>
              </a:rPr>
              <a:t> </a:t>
            </a:r>
            <a:r>
              <a:rPr sz="2200" spc="-25" dirty="0">
                <a:latin typeface="Arial"/>
                <a:cs typeface="Arial"/>
              </a:rPr>
              <a:t>om:</a:t>
            </a:r>
            <a:endParaRPr sz="2200">
              <a:latin typeface="Arial"/>
              <a:cs typeface="Arial"/>
            </a:endParaRPr>
          </a:p>
          <a:p>
            <a:pPr marL="299085" indent="-286385">
              <a:lnSpc>
                <a:spcPct val="100000"/>
              </a:lnSpc>
              <a:spcBef>
                <a:spcPts val="1465"/>
              </a:spcBef>
              <a:buChar char="•"/>
              <a:tabLst>
                <a:tab pos="299085" algn="l"/>
              </a:tabLst>
            </a:pPr>
            <a:r>
              <a:rPr sz="2200" dirty="0">
                <a:latin typeface="Arial"/>
                <a:cs typeface="Arial"/>
              </a:rPr>
              <a:t>Et</a:t>
            </a:r>
            <a:r>
              <a:rPr sz="2200" spc="-50" dirty="0">
                <a:latin typeface="Arial"/>
                <a:cs typeface="Arial"/>
              </a:rPr>
              <a:t> </a:t>
            </a:r>
            <a:r>
              <a:rPr sz="2200" b="1" dirty="0">
                <a:latin typeface="Arial"/>
                <a:cs typeface="Arial"/>
              </a:rPr>
              <a:t>godt</a:t>
            </a:r>
            <a:r>
              <a:rPr sz="2200" b="1" spc="-35" dirty="0">
                <a:latin typeface="Arial"/>
                <a:cs typeface="Arial"/>
              </a:rPr>
              <a:t> </a:t>
            </a:r>
            <a:r>
              <a:rPr sz="2200" b="1" dirty="0">
                <a:latin typeface="Arial"/>
                <a:cs typeface="Arial"/>
              </a:rPr>
              <a:t>arbejdsliv</a:t>
            </a:r>
            <a:r>
              <a:rPr sz="2200" b="1" spc="-25" dirty="0">
                <a:latin typeface="Arial"/>
                <a:cs typeface="Arial"/>
              </a:rPr>
              <a:t> </a:t>
            </a:r>
            <a:r>
              <a:rPr sz="2200" dirty="0">
                <a:latin typeface="Arial"/>
                <a:cs typeface="Arial"/>
              </a:rPr>
              <a:t>og</a:t>
            </a:r>
            <a:r>
              <a:rPr sz="2200" spc="-35" dirty="0">
                <a:latin typeface="Arial"/>
                <a:cs typeface="Arial"/>
              </a:rPr>
              <a:t> </a:t>
            </a:r>
            <a:r>
              <a:rPr sz="2200" b="1" dirty="0">
                <a:latin typeface="Arial"/>
                <a:cs typeface="Arial"/>
              </a:rPr>
              <a:t>tryg</a:t>
            </a:r>
            <a:r>
              <a:rPr sz="2200" b="1" spc="-30" dirty="0">
                <a:latin typeface="Arial"/>
                <a:cs typeface="Arial"/>
              </a:rPr>
              <a:t> </a:t>
            </a:r>
            <a:r>
              <a:rPr sz="2200" b="1" spc="-10" dirty="0">
                <a:latin typeface="Arial"/>
                <a:cs typeface="Arial"/>
              </a:rPr>
              <a:t>økonomi</a:t>
            </a:r>
            <a:r>
              <a:rPr sz="2200" spc="-10" dirty="0">
                <a:latin typeface="Arial"/>
                <a:cs typeface="Arial"/>
              </a:rPr>
              <a:t>.</a:t>
            </a:r>
            <a:endParaRPr sz="2200">
              <a:latin typeface="Arial"/>
              <a:cs typeface="Arial"/>
            </a:endParaRPr>
          </a:p>
          <a:p>
            <a:pPr marL="299085" indent="-286385">
              <a:lnSpc>
                <a:spcPct val="100000"/>
              </a:lnSpc>
              <a:spcBef>
                <a:spcPts val="1465"/>
              </a:spcBef>
              <a:buFont typeface="Arial"/>
              <a:buChar char="•"/>
              <a:tabLst>
                <a:tab pos="299085" algn="l"/>
              </a:tabLst>
            </a:pPr>
            <a:r>
              <a:rPr sz="2200" b="1" dirty="0">
                <a:latin typeface="Arial"/>
                <a:cs typeface="Arial"/>
              </a:rPr>
              <a:t>Stærk</a:t>
            </a:r>
            <a:r>
              <a:rPr sz="2200" b="1" spc="-60" dirty="0">
                <a:latin typeface="Arial"/>
                <a:cs typeface="Arial"/>
              </a:rPr>
              <a:t> </a:t>
            </a:r>
            <a:r>
              <a:rPr sz="2200" b="1" dirty="0">
                <a:latin typeface="Arial"/>
                <a:cs typeface="Arial"/>
              </a:rPr>
              <a:t>behandling</a:t>
            </a:r>
            <a:r>
              <a:rPr sz="2200" dirty="0">
                <a:latin typeface="Arial"/>
                <a:cs typeface="Arial"/>
              </a:rPr>
              <a:t>,</a:t>
            </a:r>
            <a:r>
              <a:rPr sz="2200" spc="-20" dirty="0">
                <a:latin typeface="Arial"/>
                <a:cs typeface="Arial"/>
              </a:rPr>
              <a:t> </a:t>
            </a:r>
            <a:r>
              <a:rPr sz="2200" dirty="0">
                <a:latin typeface="Arial"/>
                <a:cs typeface="Arial"/>
              </a:rPr>
              <a:t>pleje</a:t>
            </a:r>
            <a:r>
              <a:rPr sz="2200" spc="-55" dirty="0">
                <a:latin typeface="Arial"/>
                <a:cs typeface="Arial"/>
              </a:rPr>
              <a:t> </a:t>
            </a:r>
            <a:r>
              <a:rPr sz="2200" dirty="0">
                <a:latin typeface="Arial"/>
                <a:cs typeface="Arial"/>
              </a:rPr>
              <a:t>og</a:t>
            </a:r>
            <a:r>
              <a:rPr sz="2200" spc="-55" dirty="0">
                <a:latin typeface="Arial"/>
                <a:cs typeface="Arial"/>
              </a:rPr>
              <a:t> </a:t>
            </a:r>
            <a:r>
              <a:rPr sz="2200" spc="-10" dirty="0">
                <a:latin typeface="Arial"/>
                <a:cs typeface="Arial"/>
              </a:rPr>
              <a:t>omsorg.</a:t>
            </a:r>
            <a:endParaRPr sz="2200">
              <a:latin typeface="Arial"/>
              <a:cs typeface="Arial"/>
            </a:endParaRPr>
          </a:p>
          <a:p>
            <a:pPr marL="299085" indent="-286385">
              <a:lnSpc>
                <a:spcPct val="100000"/>
              </a:lnSpc>
              <a:spcBef>
                <a:spcPts val="1475"/>
              </a:spcBef>
              <a:buFont typeface="Arial"/>
              <a:buChar char="•"/>
              <a:tabLst>
                <a:tab pos="299085" algn="l"/>
              </a:tabLst>
            </a:pPr>
            <a:r>
              <a:rPr sz="2200" b="1" dirty="0">
                <a:latin typeface="Arial"/>
                <a:cs typeface="Arial"/>
              </a:rPr>
              <a:t>Sund</a:t>
            </a:r>
            <a:r>
              <a:rPr sz="2200" b="1" spc="-45" dirty="0">
                <a:latin typeface="Arial"/>
                <a:cs typeface="Arial"/>
              </a:rPr>
              <a:t> </a:t>
            </a:r>
            <a:r>
              <a:rPr sz="2200" b="1" dirty="0">
                <a:latin typeface="Arial"/>
                <a:cs typeface="Arial"/>
              </a:rPr>
              <a:t>og</a:t>
            </a:r>
            <a:r>
              <a:rPr sz="2200" b="1" spc="-45" dirty="0">
                <a:latin typeface="Arial"/>
                <a:cs typeface="Arial"/>
              </a:rPr>
              <a:t> </a:t>
            </a:r>
            <a:r>
              <a:rPr sz="2200" b="1" dirty="0">
                <a:latin typeface="Arial"/>
                <a:cs typeface="Arial"/>
              </a:rPr>
              <a:t>aktiv</a:t>
            </a:r>
            <a:r>
              <a:rPr sz="2200" b="1" spc="-35" dirty="0">
                <a:latin typeface="Arial"/>
                <a:cs typeface="Arial"/>
              </a:rPr>
              <a:t> </a:t>
            </a:r>
            <a:r>
              <a:rPr sz="2200" dirty="0">
                <a:latin typeface="Arial"/>
                <a:cs typeface="Arial"/>
              </a:rPr>
              <a:t>hverdag</a:t>
            </a:r>
            <a:r>
              <a:rPr sz="2200" spc="-35" dirty="0">
                <a:latin typeface="Arial"/>
                <a:cs typeface="Arial"/>
              </a:rPr>
              <a:t> </a:t>
            </a:r>
            <a:r>
              <a:rPr sz="2200" dirty="0">
                <a:latin typeface="Arial"/>
                <a:cs typeface="Arial"/>
              </a:rPr>
              <a:t>uden</a:t>
            </a:r>
            <a:r>
              <a:rPr sz="2200" spc="-65" dirty="0">
                <a:latin typeface="Arial"/>
                <a:cs typeface="Arial"/>
              </a:rPr>
              <a:t> </a:t>
            </a:r>
            <a:r>
              <a:rPr sz="2200" spc="-10" dirty="0">
                <a:latin typeface="Arial"/>
                <a:cs typeface="Arial"/>
              </a:rPr>
              <a:t>ensomhed.</a:t>
            </a:r>
            <a:endParaRPr sz="2200">
              <a:latin typeface="Arial"/>
              <a:cs typeface="Arial"/>
            </a:endParaRPr>
          </a:p>
          <a:p>
            <a:pPr marL="299085" indent="-286385">
              <a:lnSpc>
                <a:spcPct val="100000"/>
              </a:lnSpc>
              <a:spcBef>
                <a:spcPts val="1465"/>
              </a:spcBef>
              <a:buFont typeface="Arial"/>
              <a:buChar char="•"/>
              <a:tabLst>
                <a:tab pos="299085" algn="l"/>
              </a:tabLst>
            </a:pPr>
            <a:r>
              <a:rPr sz="2200" b="1" dirty="0">
                <a:latin typeface="Arial"/>
                <a:cs typeface="Arial"/>
              </a:rPr>
              <a:t>Samvær</a:t>
            </a:r>
            <a:r>
              <a:rPr sz="2200" b="1" spc="-65" dirty="0">
                <a:latin typeface="Arial"/>
                <a:cs typeface="Arial"/>
              </a:rPr>
              <a:t> </a:t>
            </a:r>
            <a:r>
              <a:rPr sz="2200" dirty="0">
                <a:latin typeface="Arial"/>
                <a:cs typeface="Arial"/>
              </a:rPr>
              <a:t>og</a:t>
            </a:r>
            <a:r>
              <a:rPr sz="2200" spc="-55" dirty="0">
                <a:latin typeface="Arial"/>
                <a:cs typeface="Arial"/>
              </a:rPr>
              <a:t> </a:t>
            </a:r>
            <a:r>
              <a:rPr sz="2200" b="1" dirty="0">
                <a:latin typeface="Arial"/>
                <a:cs typeface="Arial"/>
              </a:rPr>
              <a:t>nærvær</a:t>
            </a:r>
            <a:r>
              <a:rPr sz="2200" b="1" spc="-65" dirty="0">
                <a:latin typeface="Arial"/>
                <a:cs typeface="Arial"/>
              </a:rPr>
              <a:t> </a:t>
            </a:r>
            <a:r>
              <a:rPr sz="2200" dirty="0">
                <a:latin typeface="Arial"/>
                <a:cs typeface="Arial"/>
              </a:rPr>
              <a:t>med</a:t>
            </a:r>
            <a:r>
              <a:rPr sz="2200" spc="-35" dirty="0">
                <a:latin typeface="Arial"/>
                <a:cs typeface="Arial"/>
              </a:rPr>
              <a:t> </a:t>
            </a:r>
            <a:r>
              <a:rPr sz="2200" spc="-10" dirty="0">
                <a:latin typeface="Arial"/>
                <a:cs typeface="Arial"/>
              </a:rPr>
              <a:t>andre.</a:t>
            </a:r>
            <a:endParaRPr sz="2200">
              <a:latin typeface="Arial"/>
              <a:cs typeface="Arial"/>
            </a:endParaRPr>
          </a:p>
          <a:p>
            <a:pPr marL="299085" indent="-286385">
              <a:lnSpc>
                <a:spcPct val="100000"/>
              </a:lnSpc>
              <a:spcBef>
                <a:spcPts val="1465"/>
              </a:spcBef>
              <a:buChar char="•"/>
              <a:tabLst>
                <a:tab pos="299085" algn="l"/>
              </a:tabLst>
            </a:pPr>
            <a:r>
              <a:rPr sz="2200" dirty="0">
                <a:latin typeface="Arial"/>
                <a:cs typeface="Arial"/>
              </a:rPr>
              <a:t>Digital</a:t>
            </a:r>
            <a:r>
              <a:rPr sz="2200" spc="-85" dirty="0">
                <a:latin typeface="Arial"/>
                <a:cs typeface="Arial"/>
              </a:rPr>
              <a:t> </a:t>
            </a:r>
            <a:r>
              <a:rPr sz="2200" b="1" spc="-10" dirty="0">
                <a:latin typeface="Arial"/>
                <a:cs typeface="Arial"/>
              </a:rPr>
              <a:t>retssikkerhed</a:t>
            </a:r>
            <a:r>
              <a:rPr sz="2200" spc="-10" dirty="0">
                <a:latin typeface="Arial"/>
                <a:cs typeface="Arial"/>
              </a:rPr>
              <a:t>.</a:t>
            </a:r>
            <a:endParaRPr sz="2200">
              <a:latin typeface="Arial"/>
              <a:cs typeface="Arial"/>
            </a:endParaRPr>
          </a:p>
        </p:txBody>
      </p:sp>
      <p:sp>
        <p:nvSpPr>
          <p:cNvPr id="6" name="object 6"/>
          <p:cNvSpPr txBox="1">
            <a:spLocks noGrp="1"/>
          </p:cNvSpPr>
          <p:nvPr>
            <p:ph type="title"/>
          </p:nvPr>
        </p:nvSpPr>
        <p:spPr>
          <a:xfrm>
            <a:off x="471627" y="642620"/>
            <a:ext cx="5066030" cy="665480"/>
          </a:xfrm>
          <a:prstGeom prst="rect">
            <a:avLst/>
          </a:prstGeom>
        </p:spPr>
        <p:txBody>
          <a:bodyPr vert="horz" wrap="square" lIns="0" tIns="12700" rIns="0" bIns="0" rtlCol="0">
            <a:spAutoFit/>
          </a:bodyPr>
          <a:lstStyle/>
          <a:p>
            <a:pPr marL="12700">
              <a:lnSpc>
                <a:spcPct val="100000"/>
              </a:lnSpc>
              <a:spcBef>
                <a:spcPts val="100"/>
              </a:spcBef>
              <a:tabLst>
                <a:tab pos="4104004" algn="l"/>
              </a:tabLst>
            </a:pPr>
            <a:r>
              <a:rPr sz="4200" b="0" dirty="0">
                <a:solidFill>
                  <a:srgbClr val="314247"/>
                </a:solidFill>
                <a:latin typeface="Arial"/>
                <a:cs typeface="Arial"/>
              </a:rPr>
              <a:t>Et</a:t>
            </a:r>
            <a:r>
              <a:rPr sz="4200" b="0" spc="-50" dirty="0">
                <a:solidFill>
                  <a:srgbClr val="314247"/>
                </a:solidFill>
                <a:latin typeface="Arial"/>
                <a:cs typeface="Arial"/>
              </a:rPr>
              <a:t> </a:t>
            </a:r>
            <a:r>
              <a:rPr sz="4200" b="0" dirty="0">
                <a:solidFill>
                  <a:srgbClr val="314247"/>
                </a:solidFill>
                <a:latin typeface="Arial"/>
                <a:cs typeface="Arial"/>
              </a:rPr>
              <a:t>godt</a:t>
            </a:r>
            <a:r>
              <a:rPr sz="4200" b="0" spc="-55" dirty="0">
                <a:solidFill>
                  <a:srgbClr val="314247"/>
                </a:solidFill>
                <a:latin typeface="Arial"/>
                <a:cs typeface="Arial"/>
              </a:rPr>
              <a:t> </a:t>
            </a:r>
            <a:r>
              <a:rPr sz="4200" b="0" dirty="0">
                <a:solidFill>
                  <a:srgbClr val="314247"/>
                </a:solidFill>
                <a:latin typeface="Arial"/>
                <a:cs typeface="Arial"/>
              </a:rPr>
              <a:t>liv</a:t>
            </a:r>
            <a:r>
              <a:rPr sz="4200" b="0" spc="-25" dirty="0">
                <a:solidFill>
                  <a:srgbClr val="314247"/>
                </a:solidFill>
                <a:latin typeface="Arial"/>
                <a:cs typeface="Arial"/>
              </a:rPr>
              <a:t> </a:t>
            </a:r>
            <a:r>
              <a:rPr sz="4200" b="0" dirty="0">
                <a:solidFill>
                  <a:srgbClr val="314247"/>
                </a:solidFill>
                <a:latin typeface="Arial"/>
                <a:cs typeface="Arial"/>
              </a:rPr>
              <a:t>–</a:t>
            </a:r>
            <a:r>
              <a:rPr sz="4200" b="0" spc="-35" dirty="0">
                <a:solidFill>
                  <a:srgbClr val="314247"/>
                </a:solidFill>
                <a:latin typeface="Arial"/>
                <a:cs typeface="Arial"/>
              </a:rPr>
              <a:t> </a:t>
            </a:r>
            <a:r>
              <a:rPr sz="4200" b="0" spc="-20" dirty="0">
                <a:solidFill>
                  <a:srgbClr val="314247"/>
                </a:solidFill>
                <a:latin typeface="Arial"/>
                <a:cs typeface="Arial"/>
              </a:rPr>
              <a:t>hele</a:t>
            </a:r>
            <a:r>
              <a:rPr sz="4200" b="0" dirty="0">
                <a:solidFill>
                  <a:srgbClr val="314247"/>
                </a:solidFill>
                <a:latin typeface="Arial"/>
                <a:cs typeface="Arial"/>
              </a:rPr>
              <a:t>	</a:t>
            </a:r>
            <a:r>
              <a:rPr sz="4200" b="0" spc="-10" dirty="0">
                <a:solidFill>
                  <a:srgbClr val="314247"/>
                </a:solidFill>
                <a:latin typeface="Arial"/>
                <a:cs typeface="Arial"/>
              </a:rPr>
              <a:t>livet</a:t>
            </a:r>
            <a:endParaRPr sz="4200">
              <a:latin typeface="Arial"/>
              <a:cs typeface="Arial"/>
            </a:endParaRPr>
          </a:p>
        </p:txBody>
      </p:sp>
      <p:pic>
        <p:nvPicPr>
          <p:cNvPr id="7" name="object 7"/>
          <p:cNvPicPr/>
          <p:nvPr/>
        </p:nvPicPr>
        <p:blipFill>
          <a:blip r:embed="rId3" cstate="print"/>
          <a:stretch>
            <a:fillRect/>
          </a:stretch>
        </p:blipFill>
        <p:spPr>
          <a:xfrm>
            <a:off x="7464552" y="2173305"/>
            <a:ext cx="3584448" cy="3658960"/>
          </a:xfrm>
          <a:prstGeom prst="rect">
            <a:avLst/>
          </a:prstGeom>
        </p:spPr>
      </p:pic>
      <p:sp>
        <p:nvSpPr>
          <p:cNvPr id="8" name="object 8"/>
          <p:cNvSpPr/>
          <p:nvPr/>
        </p:nvSpPr>
        <p:spPr>
          <a:xfrm>
            <a:off x="477012" y="1953767"/>
            <a:ext cx="6412230" cy="0"/>
          </a:xfrm>
          <a:custGeom>
            <a:avLst/>
            <a:gdLst/>
            <a:ahLst/>
            <a:cxnLst/>
            <a:rect l="l" t="t" r="r" b="b"/>
            <a:pathLst>
              <a:path w="6412230">
                <a:moveTo>
                  <a:pt x="0" y="0"/>
                </a:moveTo>
                <a:lnTo>
                  <a:pt x="6412230" y="0"/>
                </a:lnTo>
              </a:path>
            </a:pathLst>
          </a:custGeom>
          <a:ln w="12700">
            <a:solidFill>
              <a:srgbClr val="444444"/>
            </a:solidFill>
          </a:ln>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798F349B-382E-856E-7AF8-BAA3BD65624C}"/>
              </a:ext>
            </a:extLst>
          </p:cNvPr>
          <p:cNvSpPr>
            <a:spLocks noGrp="1"/>
          </p:cNvSpPr>
          <p:nvPr>
            <p:ph type="body" sz="quarter" idx="10"/>
          </p:nvPr>
        </p:nvSpPr>
        <p:spPr/>
        <p:txBody>
          <a:bodyPr/>
          <a:lstStyle/>
          <a:p>
            <a:r>
              <a:rPr lang="da-DK" dirty="0"/>
              <a:t>Vores vision</a:t>
            </a:r>
          </a:p>
        </p:txBody>
      </p:sp>
      <p:sp>
        <p:nvSpPr>
          <p:cNvPr id="7171" name="Rectangle 3"/>
          <p:cNvSpPr>
            <a:spLocks noGrp="1" noChangeArrowheads="1"/>
          </p:cNvSpPr>
          <p:nvPr>
            <p:ph sz="quarter" idx="12"/>
          </p:nvPr>
        </p:nvSpPr>
        <p:spPr>
          <a:noFill/>
          <a:ln>
            <a:noFill/>
            <a:miter lim="800000"/>
            <a:headEnd/>
            <a:tailEnd/>
          </a:ln>
          <a:effectLst/>
        </p:spPr>
        <p:style>
          <a:lnRef idx="0">
            <a:schemeClr val="accent2"/>
          </a:lnRef>
          <a:fillRef idx="3">
            <a:schemeClr val="accent2"/>
          </a:fillRef>
          <a:effectRef idx="3">
            <a:schemeClr val="accent2"/>
          </a:effectRef>
          <a:fontRef idx="minor">
            <a:schemeClr val="lt1"/>
          </a:fontRef>
        </p:style>
        <p:txBody>
          <a:bodyPr>
            <a:normAutofit/>
          </a:bodyPr>
          <a:lstStyle/>
          <a:p>
            <a:pPr>
              <a:defRPr/>
            </a:pPr>
            <a:r>
              <a:rPr lang="da-DK" dirty="0">
                <a:solidFill>
                  <a:srgbClr val="404040"/>
                </a:solidFill>
              </a:rPr>
              <a:t>Vi siger ”et godt liv” og ikke ”dét gode liv”, fordi vi tager udgangspunkt i den enkeltes situation, behov og ønsker.	</a:t>
            </a:r>
          </a:p>
          <a:p>
            <a:pPr>
              <a:defRPr/>
            </a:pPr>
            <a:r>
              <a:rPr lang="da-DK" dirty="0">
                <a:solidFill>
                  <a:srgbClr val="404040"/>
                </a:solidFill>
              </a:rPr>
              <a:t>Alle skal føle frihed og have mulighed for at klare sig bedst og længst muligt som livsglade, aktive og ligeværdige medlemmer af samfundet – med indflydelse på egen situation.</a:t>
            </a:r>
          </a:p>
          <a:p>
            <a:pPr>
              <a:defRPr/>
            </a:pPr>
            <a:r>
              <a:rPr lang="da-DK" dirty="0">
                <a:solidFill>
                  <a:srgbClr val="404040"/>
                </a:solidFill>
              </a:rPr>
              <a:t>Vi siger ”hele livet”, fordi også livets anden halvdel skal leves fuldt ud. Vi hjælper til i alle livets facetter – også i de svære overgange, de fleste oplever i livets anden halvdel.</a:t>
            </a:r>
          </a:p>
          <a:p>
            <a:pPr>
              <a:defRPr/>
            </a:pPr>
            <a:r>
              <a:rPr lang="da-DK" dirty="0">
                <a:solidFill>
                  <a:srgbClr val="404040"/>
                </a:solidFill>
              </a:rPr>
              <a:t>Til et godt liv hører en sund og aktiv hverdag, værdig behandling, pleje og omsorg og en tryg økonomi – og ikke mindst samvær og nærvær med andre, gerne på tværs af generationer. </a:t>
            </a:r>
          </a:p>
        </p:txBody>
      </p:sp>
      <p:sp>
        <p:nvSpPr>
          <p:cNvPr id="3" name="Titel 2"/>
          <p:cNvSpPr>
            <a:spLocks noGrp="1"/>
          </p:cNvSpPr>
          <p:nvPr>
            <p:ph type="title"/>
          </p:nvPr>
        </p:nvSpPr>
        <p:spPr/>
        <p:txBody>
          <a:bodyPr>
            <a:normAutofit fontScale="90000"/>
          </a:bodyPr>
          <a:lstStyle/>
          <a:p>
            <a:pPr marL="0" indent="0">
              <a:buNone/>
              <a:defRPr/>
            </a:pPr>
            <a:r>
              <a:rPr lang="da-DK" dirty="0">
                <a:solidFill>
                  <a:schemeClr val="tx2"/>
                </a:solidFill>
              </a:rPr>
              <a:t>Flest muligt skal leve et godt liv – hele livet</a:t>
            </a:r>
          </a:p>
        </p:txBody>
      </p:sp>
    </p:spTree>
    <p:extLst>
      <p:ext uri="{BB962C8B-B14F-4D97-AF65-F5344CB8AC3E}">
        <p14:creationId xmlns:p14="http://schemas.microsoft.com/office/powerpoint/2010/main" val="213131942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94458" y="138429"/>
            <a:ext cx="8409940" cy="1123315"/>
          </a:xfrm>
          <a:prstGeom prst="rect">
            <a:avLst/>
          </a:prstGeom>
        </p:spPr>
        <p:txBody>
          <a:bodyPr vert="horz" wrap="square" lIns="0" tIns="12700" rIns="0" bIns="0" rtlCol="0">
            <a:spAutoFit/>
          </a:bodyPr>
          <a:lstStyle/>
          <a:p>
            <a:pPr marL="1219200" marR="5080" indent="-1207135">
              <a:lnSpc>
                <a:spcPct val="100000"/>
              </a:lnSpc>
              <a:spcBef>
                <a:spcPts val="100"/>
              </a:spcBef>
            </a:pPr>
            <a:r>
              <a:rPr sz="3600" b="0" dirty="0">
                <a:latin typeface="Arial"/>
                <a:cs typeface="Arial"/>
              </a:rPr>
              <a:t>Det</a:t>
            </a:r>
            <a:r>
              <a:rPr sz="3600" b="0" spc="-10" dirty="0">
                <a:latin typeface="Arial"/>
                <a:cs typeface="Arial"/>
              </a:rPr>
              <a:t> </a:t>
            </a:r>
            <a:r>
              <a:rPr sz="3600" b="0" dirty="0">
                <a:latin typeface="Arial"/>
                <a:cs typeface="Arial"/>
              </a:rPr>
              <a:t>skal</a:t>
            </a:r>
            <a:r>
              <a:rPr sz="3600" b="0" spc="-5" dirty="0">
                <a:latin typeface="Arial"/>
                <a:cs typeface="Arial"/>
              </a:rPr>
              <a:t> </a:t>
            </a:r>
            <a:r>
              <a:rPr sz="3600" b="0" dirty="0">
                <a:latin typeface="Arial"/>
                <a:cs typeface="Arial"/>
              </a:rPr>
              <a:t>være</a:t>
            </a:r>
            <a:r>
              <a:rPr sz="3600" b="0" spc="-5" dirty="0">
                <a:latin typeface="Arial"/>
                <a:cs typeface="Arial"/>
              </a:rPr>
              <a:t> </a:t>
            </a:r>
            <a:r>
              <a:rPr sz="3600" b="0" dirty="0">
                <a:latin typeface="Arial"/>
                <a:cs typeface="Arial"/>
              </a:rPr>
              <a:t>nemt,</a:t>
            </a:r>
            <a:r>
              <a:rPr sz="3600" b="0" spc="-20" dirty="0">
                <a:latin typeface="Arial"/>
                <a:cs typeface="Arial"/>
              </a:rPr>
              <a:t> </a:t>
            </a:r>
            <a:r>
              <a:rPr sz="3600" b="0" dirty="0">
                <a:latin typeface="Arial"/>
                <a:cs typeface="Arial"/>
              </a:rPr>
              <a:t>trygt</a:t>
            </a:r>
            <a:r>
              <a:rPr sz="3600" b="0" spc="-5" dirty="0">
                <a:latin typeface="Arial"/>
                <a:cs typeface="Arial"/>
              </a:rPr>
              <a:t> </a:t>
            </a:r>
            <a:r>
              <a:rPr sz="3600" b="0" dirty="0">
                <a:latin typeface="Arial"/>
                <a:cs typeface="Arial"/>
              </a:rPr>
              <a:t>og</a:t>
            </a:r>
            <a:r>
              <a:rPr sz="3600" b="0" spc="-5" dirty="0">
                <a:latin typeface="Arial"/>
                <a:cs typeface="Arial"/>
              </a:rPr>
              <a:t> </a:t>
            </a:r>
            <a:r>
              <a:rPr sz="3600" b="0" spc="-10" dirty="0">
                <a:latin typeface="Arial"/>
                <a:cs typeface="Arial"/>
              </a:rPr>
              <a:t>motiverende </a:t>
            </a:r>
            <a:r>
              <a:rPr sz="3600" b="0" dirty="0">
                <a:latin typeface="Arial"/>
                <a:cs typeface="Arial"/>
              </a:rPr>
              <a:t>at</a:t>
            </a:r>
            <a:r>
              <a:rPr sz="3600" b="0" spc="-30" dirty="0">
                <a:latin typeface="Arial"/>
                <a:cs typeface="Arial"/>
              </a:rPr>
              <a:t> </a:t>
            </a:r>
            <a:r>
              <a:rPr sz="3600" b="0" dirty="0">
                <a:latin typeface="Arial"/>
                <a:cs typeface="Arial"/>
              </a:rPr>
              <a:t>være</a:t>
            </a:r>
            <a:r>
              <a:rPr sz="3600" b="0" spc="-30" dirty="0">
                <a:latin typeface="Arial"/>
                <a:cs typeface="Arial"/>
              </a:rPr>
              <a:t> </a:t>
            </a:r>
            <a:r>
              <a:rPr sz="3600" b="0" dirty="0">
                <a:latin typeface="Arial"/>
                <a:cs typeface="Arial"/>
              </a:rPr>
              <a:t>frivillig</a:t>
            </a:r>
            <a:r>
              <a:rPr sz="3600" b="0" spc="-45" dirty="0">
                <a:latin typeface="Arial"/>
                <a:cs typeface="Arial"/>
              </a:rPr>
              <a:t> </a:t>
            </a:r>
            <a:r>
              <a:rPr sz="3600" b="0" dirty="0">
                <a:latin typeface="Arial"/>
                <a:cs typeface="Arial"/>
              </a:rPr>
              <a:t>i</a:t>
            </a:r>
            <a:r>
              <a:rPr sz="3600" b="0" spc="-30" dirty="0">
                <a:latin typeface="Arial"/>
                <a:cs typeface="Arial"/>
              </a:rPr>
              <a:t> </a:t>
            </a:r>
            <a:r>
              <a:rPr sz="3600" b="0" dirty="0">
                <a:latin typeface="Arial"/>
                <a:cs typeface="Arial"/>
              </a:rPr>
              <a:t>Ældre</a:t>
            </a:r>
            <a:r>
              <a:rPr sz="3600" b="0" spc="-45" dirty="0">
                <a:latin typeface="Arial"/>
                <a:cs typeface="Arial"/>
              </a:rPr>
              <a:t> </a:t>
            </a:r>
            <a:r>
              <a:rPr sz="3600" b="0" spc="-10" dirty="0">
                <a:latin typeface="Arial"/>
                <a:cs typeface="Arial"/>
              </a:rPr>
              <a:t>Sagen</a:t>
            </a:r>
            <a:endParaRPr sz="3600">
              <a:latin typeface="Arial"/>
              <a:cs typeface="Arial"/>
            </a:endParaRPr>
          </a:p>
        </p:txBody>
      </p:sp>
      <p:pic>
        <p:nvPicPr>
          <p:cNvPr id="3" name="object 3"/>
          <p:cNvPicPr/>
          <p:nvPr/>
        </p:nvPicPr>
        <p:blipFill>
          <a:blip r:embed="rId2" cstate="print"/>
          <a:stretch>
            <a:fillRect/>
          </a:stretch>
        </p:blipFill>
        <p:spPr>
          <a:xfrm>
            <a:off x="3746128" y="2046447"/>
            <a:ext cx="5047215" cy="3683239"/>
          </a:xfrm>
          <a:prstGeom prst="rect">
            <a:avLst/>
          </a:prstGeom>
        </p:spPr>
      </p:pic>
    </p:spTree>
  </p:cSld>
  <p:clrMapOvr>
    <a:masterClrMapping/>
  </p:clrMapOvr>
</p:sld>
</file>

<file path=ppt/theme/theme1.xml><?xml version="1.0" encoding="utf-8"?>
<a:theme xmlns:a="http://schemas.openxmlformats.org/drawingml/2006/main" name="a_Ældre Sagen Powerpoint 20-03_2019">
  <a:themeElements>
    <a:clrScheme name="Ældresagen2016">
      <a:dk1>
        <a:srgbClr val="000000"/>
      </a:dk1>
      <a:lt1>
        <a:srgbClr val="FFFFFF"/>
      </a:lt1>
      <a:dk2>
        <a:srgbClr val="A91D1E"/>
      </a:dk2>
      <a:lt2>
        <a:srgbClr val="908979"/>
      </a:lt2>
      <a:accent1>
        <a:srgbClr val="C15F9C"/>
      </a:accent1>
      <a:accent2>
        <a:srgbClr val="9D1E65"/>
      </a:accent2>
      <a:accent3>
        <a:srgbClr val="6EA7AF"/>
      </a:accent3>
      <a:accent4>
        <a:srgbClr val="15494F"/>
      </a:accent4>
      <a:accent5>
        <a:srgbClr val="7281A4"/>
      </a:accent5>
      <a:accent6>
        <a:srgbClr val="111535"/>
      </a:accent6>
      <a:hlink>
        <a:srgbClr val="314C83"/>
      </a:hlink>
      <a:folHlink>
        <a:srgbClr val="5E22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solidFill>
            <a:schemeClr val="accent1">
              <a:lumMod val="50000"/>
            </a:schemeClr>
          </a:solidFill>
          <a:miter lim="400000"/>
        </a:ln>
        <a:effectLst/>
      </a:spPr>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defPPr marL="0" marR="0" indent="0" algn="ctr" defTabSz="584200" rtl="0" fontAlgn="auto" latinLnBrk="1" hangingPunct="0">
          <a:lnSpc>
            <a:spcPct val="100000"/>
          </a:lnSpc>
          <a:spcBef>
            <a:spcPts val="0"/>
          </a:spcBef>
          <a:spcAft>
            <a:spcPts val="0"/>
          </a:spcAft>
          <a:buClrTx/>
          <a:buSzTx/>
          <a:buFontTx/>
          <a:buNone/>
          <a:tabLst/>
          <a:defRPr kumimoji="0" sz="2700" b="0" i="0" u="none" strike="noStrike" cap="none" spc="0" normalizeH="0" baseline="0" dirty="0" err="1" smtClean="0">
            <a:solidFill>
              <a:srgbClr val="FFFFFF"/>
            </a:solidFill>
            <a:uFillTx/>
            <a:ea typeface="Palatino"/>
            <a:cs typeface="Palatino"/>
            <a:sym typeface="Palatino"/>
          </a:defRPr>
        </a:def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dirty="0" err="1" smtClean="0">
            <a:ln>
              <a:noFill/>
            </a:ln>
            <a:solidFill>
              <a:srgbClr val="414141"/>
            </a:solidFill>
            <a:effectLst/>
            <a:uFillTx/>
            <a:latin typeface="+mn-lt"/>
            <a:ea typeface="Palatino"/>
            <a:cs typeface="Palatino"/>
            <a:sym typeface="Palatino"/>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Ældre Sagen 2016-16_9.potx" id="{FA62C7F8-41E3-4CF3-B1AF-0560228E0AF8}" vid="{84D6CD33-1C15-46A3-8315-F2B29DD7BD60}"/>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5F055342CC713E46B8DE09DC0AEF5073" ma:contentTypeVersion="0" ma:contentTypeDescription="Opret et nyt dokument." ma:contentTypeScope="" ma:versionID="d88d993f9309037e669d5158b9e57541">
  <xsd:schema xmlns:xsd="http://www.w3.org/2001/XMLSchema" xmlns:xs="http://www.w3.org/2001/XMLSchema" xmlns:p="http://schemas.microsoft.com/office/2006/metadata/properties" targetNamespace="http://schemas.microsoft.com/office/2006/metadata/properties" ma:root="true" ma:fieldsID="1ffb0c6b81155c29132853602cea6b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83D71-C525-4968-A17A-F89C69A1C5E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ED6F2B3-A7A8-4253-8D52-A37CFA29FCEF}">
  <ds:schemaRefs>
    <ds:schemaRef ds:uri="http://schemas.microsoft.com/sharepoint/v3/contenttype/forms"/>
  </ds:schemaRefs>
</ds:datastoreItem>
</file>

<file path=customXml/itemProps3.xml><?xml version="1.0" encoding="utf-8"?>
<ds:datastoreItem xmlns:ds="http://schemas.openxmlformats.org/officeDocument/2006/customXml" ds:itemID="{9618FCF2-5D59-4697-B408-3C65EFE602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AES_PowerPointskabelon_2019</Template>
  <TotalTime>111</TotalTime>
  <Words>879</Words>
  <Application>Microsoft Office PowerPoint</Application>
  <PresentationFormat>Widescreen</PresentationFormat>
  <Paragraphs>72</Paragraphs>
  <Slides>12</Slides>
  <Notes>2</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12</vt:i4>
      </vt:variant>
    </vt:vector>
  </HeadingPairs>
  <TitlesOfParts>
    <vt:vector size="20" baseType="lpstr">
      <vt:lpstr>Arial</vt:lpstr>
      <vt:lpstr>Calibri</vt:lpstr>
      <vt:lpstr>Georgia</vt:lpstr>
      <vt:lpstr>Helvetica</vt:lpstr>
      <vt:lpstr>Palatino</vt:lpstr>
      <vt:lpstr>Times</vt:lpstr>
      <vt:lpstr>Wingdings</vt:lpstr>
      <vt:lpstr>a_Ældre Sagen Powerpoint 20-03_2019</vt:lpstr>
      <vt:lpstr>PowerPoint-præsentation</vt:lpstr>
      <vt:lpstr>Velkommen til     Gram Lokalafdeling</vt:lpstr>
      <vt:lpstr>Ældre Sagens historie kort</vt:lpstr>
      <vt:lpstr>Aktuelle fakta</vt:lpstr>
      <vt:lpstr>Ældre Sagens idegrundlag</vt:lpstr>
      <vt:lpstr>Ældre Sagens værdier</vt:lpstr>
      <vt:lpstr>Et godt liv – hele livet</vt:lpstr>
      <vt:lpstr>Flest muligt skal leve et godt liv – hele livet</vt:lpstr>
      <vt:lpstr>Det skal være nemt, trygt og motiverende at være frivillig i Ældre Sagen</vt:lpstr>
      <vt:lpstr>Formålet med Ældre Sagens frivillige arbejde</vt:lpstr>
      <vt:lpstr>Mange forskellige frivilligaktiviteter</vt:lpstr>
      <vt:lpstr>Hvad skal der til for at blive frivillig i Ældre Sagen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Christina Krause Schütz</dc:creator>
  <cp:lastModifiedBy>Silas Blomquist</cp:lastModifiedBy>
  <cp:revision>7</cp:revision>
  <dcterms:created xsi:type="dcterms:W3CDTF">2023-03-21T10:27:26Z</dcterms:created>
  <dcterms:modified xsi:type="dcterms:W3CDTF">2024-04-24T09:28:32Z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0x0101005F055342CC713E46B8DE09DC0AEF5073</vt:lpwstr>
  </property>
</Properties>
</file>