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8" r:id="rId2"/>
    <p:sldId id="259" r:id="rId3"/>
    <p:sldId id="285" r:id="rId4"/>
    <p:sldId id="287" r:id="rId5"/>
    <p:sldId id="286" r:id="rId6"/>
    <p:sldId id="288" r:id="rId7"/>
    <p:sldId id="289" r:id="rId8"/>
    <p:sldId id="260" r:id="rId9"/>
    <p:sldId id="261" r:id="rId10"/>
    <p:sldId id="263" r:id="rId11"/>
    <p:sldId id="267" r:id="rId12"/>
    <p:sldId id="268" r:id="rId13"/>
    <p:sldId id="262" r:id="rId14"/>
    <p:sldId id="264" r:id="rId15"/>
    <p:sldId id="266" r:id="rId16"/>
    <p:sldId id="271" r:id="rId17"/>
    <p:sldId id="272" r:id="rId18"/>
    <p:sldId id="269" r:id="rId19"/>
    <p:sldId id="270"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90" r:id="rId33"/>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880" autoAdjust="0"/>
    <p:restoredTop sz="94660"/>
  </p:normalViewPr>
  <p:slideViewPr>
    <p:cSldViewPr snapToGrid="0">
      <p:cViewPr>
        <p:scale>
          <a:sx n="100" d="100"/>
          <a:sy n="100" d="100"/>
        </p:scale>
        <p:origin x="874" y="485"/>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062806-1435-451F-A1A0-33F32AB28C79}" type="datetimeFigureOut">
              <a:rPr lang="da-DK" smtClean="0"/>
              <a:t>21-09-2017</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B23C5F-1057-4D02-8278-9373A9252565}" type="slidenum">
              <a:rPr lang="da-DK" smtClean="0"/>
              <a:t>‹nr.›</a:t>
            </a:fld>
            <a:endParaRPr lang="da-DK"/>
          </a:p>
        </p:txBody>
      </p:sp>
    </p:spTree>
    <p:extLst>
      <p:ext uri="{BB962C8B-B14F-4D97-AF65-F5344CB8AC3E}">
        <p14:creationId xmlns:p14="http://schemas.microsoft.com/office/powerpoint/2010/main" val="2040468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Åbningsdias - centreret">
    <p:bg>
      <p:bgRef idx="1001">
        <a:schemeClr val="bg1"/>
      </p:bgRef>
    </p:bg>
    <p:spTree>
      <p:nvGrpSpPr>
        <p:cNvPr id="1" name=""/>
        <p:cNvGrpSpPr/>
        <p:nvPr/>
      </p:nvGrpSpPr>
      <p:grpSpPr>
        <a:xfrm>
          <a:off x="0" y="0"/>
          <a:ext cx="0" cy="0"/>
          <a:chOff x="0" y="0"/>
          <a:chExt cx="0" cy="0"/>
        </a:xfrm>
      </p:grpSpPr>
      <p:sp>
        <p:nvSpPr>
          <p:cNvPr id="24" name="Shape 7"/>
          <p:cNvSpPr/>
          <p:nvPr userDrawn="1"/>
        </p:nvSpPr>
        <p:spPr>
          <a:xfrm>
            <a:off x="0" y="4410945"/>
            <a:ext cx="12192000" cy="4571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defTabSz="457200">
              <a:defRPr sz="1200">
                <a:solidFill>
                  <a:srgbClr val="000000"/>
                </a:solidFill>
                <a:latin typeface="Helvetica"/>
                <a:ea typeface="Helvetica"/>
                <a:cs typeface="Helvetica"/>
                <a:sym typeface="Helvetica"/>
              </a:defRPr>
            </a:pPr>
            <a:endParaRPr sz="1200" kern="0">
              <a:solidFill>
                <a:srgbClr val="000000"/>
              </a:solidFill>
              <a:latin typeface="Helvetica"/>
              <a:ea typeface="Helvetica"/>
              <a:cs typeface="Helvetica"/>
              <a:sym typeface="Helvetica"/>
            </a:endParaRPr>
          </a:p>
        </p:txBody>
      </p:sp>
      <p:sp>
        <p:nvSpPr>
          <p:cNvPr id="29" name="Shape 8"/>
          <p:cNvSpPr/>
          <p:nvPr userDrawn="1"/>
        </p:nvSpPr>
        <p:spPr>
          <a:xfrm flipV="1">
            <a:off x="-574" y="2396853"/>
            <a:ext cx="12192575" cy="4571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defTabSz="457200">
              <a:defRPr sz="1200">
                <a:solidFill>
                  <a:srgbClr val="000000"/>
                </a:solidFill>
                <a:latin typeface="Helvetica"/>
                <a:ea typeface="Helvetica"/>
                <a:cs typeface="Helvetica"/>
                <a:sym typeface="Helvetica"/>
              </a:defRPr>
            </a:pPr>
            <a:endParaRPr sz="1200" kern="0">
              <a:solidFill>
                <a:srgbClr val="000000"/>
              </a:solidFill>
              <a:latin typeface="Helvetica"/>
              <a:ea typeface="Helvetica"/>
              <a:cs typeface="Helvetica"/>
              <a:sym typeface="Helvetica"/>
            </a:endParaRPr>
          </a:p>
        </p:txBody>
      </p:sp>
      <p:pic>
        <p:nvPicPr>
          <p:cNvPr id="7" name="ÆS_logo_POS_CMYK.pdf"/>
          <p:cNvPicPr/>
          <p:nvPr userDrawn="1"/>
        </p:nvPicPr>
        <p:blipFill>
          <a:blip r:embed="rId2" cstate="email">
            <a:extLst>
              <a:ext uri="{28A0092B-C50C-407E-A947-70E740481C1C}">
                <a14:useLocalDpi xmlns:a14="http://schemas.microsoft.com/office/drawing/2010/main" val="0"/>
              </a:ext>
            </a:extLst>
          </a:blip>
          <a:stretch>
            <a:fillRect/>
          </a:stretch>
        </p:blipFill>
        <p:spPr>
          <a:xfrm>
            <a:off x="3599499" y="3005188"/>
            <a:ext cx="4991916" cy="851668"/>
          </a:xfrm>
          <a:prstGeom prst="rect">
            <a:avLst/>
          </a:prstGeom>
          <a:ln w="12700">
            <a:miter lim="400000"/>
          </a:ln>
        </p:spPr>
      </p:pic>
      <p:sp>
        <p:nvSpPr>
          <p:cNvPr id="3" name="Rektangel 2"/>
          <p:cNvSpPr/>
          <p:nvPr userDrawn="1"/>
        </p:nvSpPr>
        <p:spPr>
          <a:xfrm>
            <a:off x="0" y="0"/>
            <a:ext cx="12192000" cy="2442572"/>
          </a:xfrm>
          <a:prstGeom prst="rect">
            <a:avLst/>
          </a:prstGeom>
          <a:solidFill>
            <a:schemeClr val="bg2"/>
          </a:solidFill>
          <a:ln w="12700" cap="flat">
            <a:solidFill>
              <a:schemeClr val="accent1">
                <a:lumMod val="50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da-DK" sz="3200" b="0" i="0" u="none" strike="noStrike" cap="none" spc="0" normalizeH="0" baseline="0">
              <a:ln>
                <a:noFill/>
              </a:ln>
              <a:solidFill>
                <a:srgbClr val="FFFFFF"/>
              </a:solidFill>
              <a:effectLst>
                <a:outerShdw blurRad="25400" dist="33948" dir="2700000" rotWithShape="0">
                  <a:srgbClr val="3B3936"/>
                </a:outerShdw>
              </a:effectLst>
              <a:uFillTx/>
              <a:latin typeface="Palatino"/>
              <a:ea typeface="Palatino"/>
              <a:cs typeface="Palatino"/>
              <a:sym typeface="Palatino"/>
            </a:endParaRPr>
          </a:p>
        </p:txBody>
      </p:sp>
      <p:sp>
        <p:nvSpPr>
          <p:cNvPr id="10" name="Rektangel 9"/>
          <p:cNvSpPr/>
          <p:nvPr userDrawn="1"/>
        </p:nvSpPr>
        <p:spPr>
          <a:xfrm>
            <a:off x="0" y="4410945"/>
            <a:ext cx="12192000" cy="2442572"/>
          </a:xfrm>
          <a:prstGeom prst="rect">
            <a:avLst/>
          </a:prstGeom>
          <a:solidFill>
            <a:schemeClr val="bg2"/>
          </a:solidFill>
          <a:ln w="12700" cap="flat">
            <a:solidFill>
              <a:schemeClr val="accent1">
                <a:lumMod val="50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da-DK" sz="3200" b="0" i="0" u="none" strike="noStrike" cap="none" spc="0" normalizeH="0" baseline="0">
              <a:ln>
                <a:noFill/>
              </a:ln>
              <a:solidFill>
                <a:srgbClr val="FFFFFF"/>
              </a:solidFill>
              <a:effectLst>
                <a:outerShdw blurRad="25400" dist="33948" dir="2700000" rotWithShape="0">
                  <a:srgbClr val="3B3936"/>
                </a:outerShdw>
              </a:effectLst>
              <a:uFillTx/>
              <a:latin typeface="Palatino"/>
              <a:ea typeface="Palatino"/>
              <a:cs typeface="Palatino"/>
              <a:sym typeface="Palatino"/>
            </a:endParaRPr>
          </a:p>
        </p:txBody>
      </p:sp>
    </p:spTree>
    <p:extLst>
      <p:ext uri="{BB962C8B-B14F-4D97-AF65-F5344CB8AC3E}">
        <p14:creationId xmlns:p14="http://schemas.microsoft.com/office/powerpoint/2010/main" val="780630406"/>
      </p:ext>
    </p:extLst>
  </p:cSld>
  <p:clrMapOvr>
    <a:overrideClrMapping bg1="lt1" tx1="dk1" bg2="lt2" tx2="dk2" accent1="accent1" accent2="accent2" accent3="accent3" accent4="accent4" accent5="accent5" accent6="accent6" hlink="hlink" folHlink="folHlink"/>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Indhold med billedtekst">
    <p:spTree>
      <p:nvGrpSpPr>
        <p:cNvPr id="1" name=""/>
        <p:cNvGrpSpPr/>
        <p:nvPr/>
      </p:nvGrpSpPr>
      <p:grpSpPr>
        <a:xfrm>
          <a:off x="0" y="0"/>
          <a:ext cx="0" cy="0"/>
          <a:chOff x="0" y="0"/>
          <a:chExt cx="0" cy="0"/>
        </a:xfrm>
      </p:grpSpPr>
      <p:sp>
        <p:nvSpPr>
          <p:cNvPr id="24" name="Shape 24"/>
          <p:cNvSpPr/>
          <p:nvPr/>
        </p:nvSpPr>
        <p:spPr>
          <a:xfrm>
            <a:off x="476249" y="1946672"/>
            <a:ext cx="5321547"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26" name="Shape 26"/>
          <p:cNvSpPr>
            <a:spLocks noGrp="1"/>
          </p:cNvSpPr>
          <p:nvPr>
            <p:ph type="body" idx="1" hasCustomPrompt="1"/>
          </p:nvPr>
        </p:nvSpPr>
        <p:spPr>
          <a:xfrm>
            <a:off x="476251" y="1988840"/>
            <a:ext cx="5322093" cy="4217004"/>
          </a:xfrm>
          <a:prstGeom prst="rect">
            <a:avLst/>
          </a:prstGeom>
        </p:spPr>
        <p:txBody>
          <a:bodyPr anchor="t">
            <a:normAutofit/>
          </a:bodyPr>
          <a:lstStyle>
            <a:lvl1pPr marL="0" indent="0">
              <a:lnSpc>
                <a:spcPct val="100000"/>
              </a:lnSpc>
              <a:spcBef>
                <a:spcPts val="1000"/>
              </a:spcBef>
              <a:buSzTx/>
              <a:buNone/>
              <a:defRPr sz="2200" b="0" baseline="0">
                <a:solidFill>
                  <a:schemeClr val="tx1">
                    <a:lumMod val="75000"/>
                    <a:lumOff val="25000"/>
                  </a:schemeClr>
                </a:solidFill>
              </a:defRPr>
            </a:lvl1pPr>
            <a:lvl2pPr marL="239827" indent="0">
              <a:lnSpc>
                <a:spcPct val="120000"/>
              </a:lnSpc>
              <a:spcBef>
                <a:spcPts val="0"/>
              </a:spcBef>
              <a:buSzTx/>
              <a:buFontTx/>
              <a:buNone/>
              <a:defRPr sz="1700">
                <a:solidFill>
                  <a:schemeClr val="tx2">
                    <a:lumMod val="50000"/>
                  </a:schemeClr>
                </a:solidFill>
              </a:defRPr>
            </a:lvl2pPr>
            <a:lvl3pPr marL="480288" indent="0">
              <a:lnSpc>
                <a:spcPct val="120000"/>
              </a:lnSpc>
              <a:spcBef>
                <a:spcPts val="0"/>
              </a:spcBef>
              <a:buSzTx/>
              <a:buFontTx/>
              <a:buNone/>
              <a:defRPr sz="1700">
                <a:solidFill>
                  <a:schemeClr val="tx2">
                    <a:lumMod val="50000"/>
                  </a:schemeClr>
                </a:solidFill>
              </a:defRPr>
            </a:lvl3pPr>
            <a:lvl4pPr marL="480920" indent="-241093" algn="l">
              <a:lnSpc>
                <a:spcPct val="120000"/>
              </a:lnSpc>
              <a:spcBef>
                <a:spcPts val="0"/>
              </a:spcBef>
              <a:buSzTx/>
              <a:buFont typeface="Arial"/>
              <a:buChar char="•"/>
              <a:defRPr sz="1700">
                <a:solidFill>
                  <a:schemeClr val="tx2">
                    <a:lumMod val="50000"/>
                  </a:schemeClr>
                </a:solidFill>
              </a:defRPr>
            </a:lvl4pPr>
            <a:lvl5pPr marL="0" indent="642915">
              <a:lnSpc>
                <a:spcPct val="120000"/>
              </a:lnSpc>
              <a:spcBef>
                <a:spcPts val="0"/>
              </a:spcBef>
              <a:buSzTx/>
              <a:buNone/>
              <a:defRPr sz="1700">
                <a:solidFill>
                  <a:schemeClr val="tx2">
                    <a:lumMod val="50000"/>
                  </a:schemeClr>
                </a:solidFill>
              </a:defRPr>
            </a:lvl5pPr>
          </a:lstStyle>
          <a:p>
            <a:pPr lvl="0"/>
            <a:r>
              <a:rPr lang="da-DK" dirty="0"/>
              <a:t>Klik for at tilføje tekst</a:t>
            </a:r>
          </a:p>
        </p:txBody>
      </p:sp>
      <p:sp>
        <p:nvSpPr>
          <p:cNvPr id="7" name="Pladsholder til indhold 6"/>
          <p:cNvSpPr>
            <a:spLocks noGrp="1"/>
          </p:cNvSpPr>
          <p:nvPr>
            <p:ph sz="quarter" idx="15" hasCustomPrompt="1"/>
          </p:nvPr>
        </p:nvSpPr>
        <p:spPr>
          <a:xfrm>
            <a:off x="6040968" y="327026"/>
            <a:ext cx="5719233" cy="5910263"/>
          </a:xfrm>
        </p:spPr>
        <p:txBody>
          <a:body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2" name="Titel 1"/>
          <p:cNvSpPr>
            <a:spLocks noGrp="1"/>
          </p:cNvSpPr>
          <p:nvPr>
            <p:ph type="title" hasCustomPrompt="1"/>
          </p:nvPr>
        </p:nvSpPr>
        <p:spPr>
          <a:xfrm>
            <a:off x="484212" y="329514"/>
            <a:ext cx="5442456" cy="1321486"/>
          </a:xfrm>
        </p:spPr>
        <p:txBody>
          <a:bodyPr/>
          <a:lstStyle>
            <a:lvl1pPr algn="l">
              <a:spcBef>
                <a:spcPts val="0"/>
              </a:spcBef>
              <a:defRPr/>
            </a:lvl1pPr>
          </a:lstStyle>
          <a:p>
            <a:pPr lvl="0"/>
            <a:r>
              <a:rPr lang="da-DK" dirty="0"/>
              <a:t>Klik for at tilføje tekst</a:t>
            </a:r>
          </a:p>
        </p:txBody>
      </p:sp>
      <p:pic>
        <p:nvPicPr>
          <p:cNvPr id="8" name="ÆS_logo_POS_CMYK.pdf"/>
          <p:cNvPicPr/>
          <p:nvPr userDrawn="1"/>
        </p:nvPicPr>
        <p:blipFill>
          <a:blip r:embed="rId2"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Tree>
    <p:extLst>
      <p:ext uri="{BB962C8B-B14F-4D97-AF65-F5344CB8AC3E}">
        <p14:creationId xmlns:p14="http://schemas.microsoft.com/office/powerpoint/2010/main" val="3998903355"/>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illede med billedtekst">
    <p:spTree>
      <p:nvGrpSpPr>
        <p:cNvPr id="1" name=""/>
        <p:cNvGrpSpPr/>
        <p:nvPr/>
      </p:nvGrpSpPr>
      <p:grpSpPr>
        <a:xfrm>
          <a:off x="0" y="0"/>
          <a:ext cx="0" cy="0"/>
          <a:chOff x="0" y="0"/>
          <a:chExt cx="0" cy="0"/>
        </a:xfrm>
      </p:grpSpPr>
      <p:sp>
        <p:nvSpPr>
          <p:cNvPr id="5" name="Pladsholder til tekst 2"/>
          <p:cNvSpPr>
            <a:spLocks noGrp="1"/>
          </p:cNvSpPr>
          <p:nvPr>
            <p:ph type="body" sz="quarter" idx="10" hasCustomPrompt="1"/>
          </p:nvPr>
        </p:nvSpPr>
        <p:spPr>
          <a:xfrm>
            <a:off x="509613" y="5784273"/>
            <a:ext cx="11223112" cy="407870"/>
          </a:xfrm>
        </p:spPr>
        <p:txBody>
          <a:bodyPr vert="horz" wrap="none">
            <a:noAutofit/>
          </a:bodyPr>
          <a:lstStyle>
            <a:lvl1pPr marL="0" indent="0" algn="ctr">
              <a:lnSpc>
                <a:spcPct val="100000"/>
              </a:lnSpc>
              <a:spcBef>
                <a:spcPts val="0"/>
              </a:spcBef>
              <a:buFontTx/>
              <a:buNone/>
              <a:defRPr sz="1700" b="1" i="0" cap="all">
                <a:solidFill>
                  <a:schemeClr val="bg2"/>
                </a:solidFill>
                <a:latin typeface="Arial"/>
                <a:cs typeface="Arial"/>
              </a:defRPr>
            </a:lvl1pPr>
          </a:lstStyle>
          <a:p>
            <a:pPr lvl="0"/>
            <a:r>
              <a:rPr lang="da-DK" dirty="0"/>
              <a:t>Klik for at tilføje tekst</a:t>
            </a:r>
          </a:p>
        </p:txBody>
      </p:sp>
      <p:sp>
        <p:nvSpPr>
          <p:cNvPr id="3" name="Pladsholder til billede 2"/>
          <p:cNvSpPr>
            <a:spLocks noGrp="1"/>
          </p:cNvSpPr>
          <p:nvPr>
            <p:ph type="pic" sz="quarter" idx="11"/>
          </p:nvPr>
        </p:nvSpPr>
        <p:spPr>
          <a:xfrm>
            <a:off x="503767" y="349251"/>
            <a:ext cx="11228917" cy="4211205"/>
          </a:xfrm>
        </p:spPr>
        <p:txBody>
          <a:bodyPr/>
          <a:lstStyle/>
          <a:p>
            <a:r>
              <a:rPr lang="da-DK" smtClean="0"/>
              <a:t>Klik på ikonet for at tilføje et billede</a:t>
            </a:r>
            <a:endParaRPr lang="da-DK" dirty="0"/>
          </a:p>
        </p:txBody>
      </p:sp>
      <p:sp>
        <p:nvSpPr>
          <p:cNvPr id="2" name="Titel 1"/>
          <p:cNvSpPr>
            <a:spLocks noGrp="1"/>
          </p:cNvSpPr>
          <p:nvPr>
            <p:ph type="title" hasCustomPrompt="1"/>
          </p:nvPr>
        </p:nvSpPr>
        <p:spPr>
          <a:xfrm>
            <a:off x="508001" y="4647515"/>
            <a:ext cx="11215711" cy="972000"/>
          </a:xfrm>
        </p:spPr>
        <p:txBody>
          <a:bodyPr>
            <a:normAutofit/>
          </a:bodyPr>
          <a:lstStyle>
            <a:lvl1pPr>
              <a:defRPr sz="4900"/>
            </a:lvl1pPr>
          </a:lstStyle>
          <a:p>
            <a:pPr lvl="0"/>
            <a:r>
              <a:rPr lang="da-DK" dirty="0"/>
              <a:t>Klik for at tilføje tekst</a:t>
            </a:r>
          </a:p>
        </p:txBody>
      </p:sp>
      <p:sp>
        <p:nvSpPr>
          <p:cNvPr id="6" name="Shape 2"/>
          <p:cNvSpPr/>
          <p:nvPr userDrawn="1"/>
        </p:nvSpPr>
        <p:spPr>
          <a:xfrm>
            <a:off x="476250" y="5692993"/>
            <a:ext cx="11247461"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8" name="Shape 3"/>
          <p:cNvSpPr/>
          <p:nvPr userDrawn="1"/>
        </p:nvSpPr>
        <p:spPr>
          <a:xfrm>
            <a:off x="476250" y="4647135"/>
            <a:ext cx="11247461"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pic>
        <p:nvPicPr>
          <p:cNvPr id="9" name="ÆS_logo_POS_CMYK.pdf"/>
          <p:cNvPicPr/>
          <p:nvPr userDrawn="1"/>
        </p:nvPicPr>
        <p:blipFill>
          <a:blip r:embed="rId2"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Tree>
    <p:extLst>
      <p:ext uri="{BB962C8B-B14F-4D97-AF65-F5344CB8AC3E}">
        <p14:creationId xmlns:p14="http://schemas.microsoft.com/office/powerpoint/2010/main" val="2702630973"/>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84210" y="219070"/>
            <a:ext cx="11229673" cy="972000"/>
          </a:xfrm>
        </p:spPr>
        <p:txBody>
          <a:bodyPr>
            <a:normAutofit/>
          </a:bodyPr>
          <a:lstStyle>
            <a:lvl1pPr>
              <a:spcBef>
                <a:spcPts val="0"/>
              </a:spcBef>
              <a:defRPr sz="4900"/>
            </a:lvl1pPr>
          </a:lstStyle>
          <a:p>
            <a:pPr lvl="0"/>
            <a:r>
              <a:rPr lang="da-DK" dirty="0"/>
              <a:t>Klik for at tilføje tekst</a:t>
            </a:r>
          </a:p>
        </p:txBody>
      </p:sp>
    </p:spTree>
    <p:extLst>
      <p:ext uri="{BB962C8B-B14F-4D97-AF65-F5344CB8AC3E}">
        <p14:creationId xmlns:p14="http://schemas.microsoft.com/office/powerpoint/2010/main" val="198151281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pic>
        <p:nvPicPr>
          <p:cNvPr id="3" name="ÆS_logo_POS_CMYK.pdf"/>
          <p:cNvPicPr/>
          <p:nvPr userDrawn="1"/>
        </p:nvPicPr>
        <p:blipFill>
          <a:blip r:embed="rId2"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Tree>
    <p:extLst>
      <p:ext uri="{BB962C8B-B14F-4D97-AF65-F5344CB8AC3E}">
        <p14:creationId xmlns:p14="http://schemas.microsoft.com/office/powerpoint/2010/main" val="253716831"/>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rugerdefineret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514921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el &amp; undertitel i bånd centreret">
    <p:spTree>
      <p:nvGrpSpPr>
        <p:cNvPr id="1" name=""/>
        <p:cNvGrpSpPr/>
        <p:nvPr/>
      </p:nvGrpSpPr>
      <p:grpSpPr>
        <a:xfrm>
          <a:off x="0" y="0"/>
          <a:ext cx="0" cy="0"/>
          <a:chOff x="0" y="0"/>
          <a:chExt cx="0" cy="0"/>
        </a:xfrm>
      </p:grpSpPr>
      <p:sp>
        <p:nvSpPr>
          <p:cNvPr id="3" name="Pladsholder til tekst 2"/>
          <p:cNvSpPr>
            <a:spLocks noGrp="1"/>
          </p:cNvSpPr>
          <p:nvPr>
            <p:ph type="body" sz="quarter" idx="10" hasCustomPrompt="1"/>
          </p:nvPr>
        </p:nvSpPr>
        <p:spPr>
          <a:xfrm>
            <a:off x="530586" y="2212910"/>
            <a:ext cx="11183692" cy="261610"/>
          </a:xfrm>
        </p:spPr>
        <p:txBody>
          <a:bodyPr vert="horz" anchor="b" anchorCtr="0">
            <a:spAutoFit/>
          </a:bodyPr>
          <a:lstStyle>
            <a:lvl1pPr marL="0" indent="0" algn="l">
              <a:lnSpc>
                <a:spcPct val="100000"/>
              </a:lnSpc>
              <a:spcBef>
                <a:spcPts val="0"/>
              </a:spcBef>
              <a:buFontTx/>
              <a:buNone/>
              <a:defRPr sz="1700" b="1" i="0" cap="all" baseline="0">
                <a:solidFill>
                  <a:schemeClr val="bg2"/>
                </a:solidFill>
                <a:latin typeface="Arial"/>
                <a:cs typeface="Arial"/>
              </a:defRPr>
            </a:lvl1pPr>
          </a:lstStyle>
          <a:p>
            <a:pPr lvl="0"/>
            <a:r>
              <a:rPr lang="da-DK" dirty="0"/>
              <a:t>Klik for at tilføje tekst</a:t>
            </a:r>
          </a:p>
        </p:txBody>
      </p:sp>
      <p:sp>
        <p:nvSpPr>
          <p:cNvPr id="9" name="Shape 9"/>
          <p:cNvSpPr/>
          <p:nvPr/>
        </p:nvSpPr>
        <p:spPr>
          <a:xfrm rot="16200000">
            <a:off x="6917128" y="3441526"/>
            <a:ext cx="1155065"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10" name="Shape 10"/>
          <p:cNvSpPr>
            <a:spLocks noGrp="1"/>
          </p:cNvSpPr>
          <p:nvPr>
            <p:ph type="title" hasCustomPrompt="1"/>
          </p:nvPr>
        </p:nvSpPr>
        <p:spPr>
          <a:xfrm>
            <a:off x="476250" y="2560596"/>
            <a:ext cx="6750844" cy="1711223"/>
          </a:xfrm>
          <a:prstGeom prst="rect">
            <a:avLst/>
          </a:prstGeom>
        </p:spPr>
        <p:txBody>
          <a:bodyPr>
            <a:noAutofit/>
          </a:bodyPr>
          <a:lstStyle>
            <a:lvl1pPr algn="l">
              <a:spcBef>
                <a:spcPts val="0"/>
              </a:spcBef>
              <a:defRPr sz="5400"/>
            </a:lvl1pPr>
          </a:lstStyle>
          <a:p>
            <a:pPr lvl="0">
              <a:defRPr sz="1800">
                <a:solidFill>
                  <a:srgbClr val="000000"/>
                </a:solidFill>
              </a:defRPr>
            </a:pPr>
            <a:r>
              <a:rPr lang="da-DK" sz="4900" dirty="0">
                <a:solidFill>
                  <a:srgbClr val="B3242A"/>
                </a:solidFill>
              </a:rPr>
              <a:t>Klik for at tilføje tekst</a:t>
            </a:r>
            <a:endParaRPr sz="4900" dirty="0">
              <a:solidFill>
                <a:srgbClr val="B3242A"/>
              </a:solidFill>
            </a:endParaRPr>
          </a:p>
        </p:txBody>
      </p:sp>
      <p:sp>
        <p:nvSpPr>
          <p:cNvPr id="11" name="Shape 11"/>
          <p:cNvSpPr>
            <a:spLocks noGrp="1"/>
          </p:cNvSpPr>
          <p:nvPr>
            <p:ph type="body" idx="1" hasCustomPrompt="1"/>
          </p:nvPr>
        </p:nvSpPr>
        <p:spPr>
          <a:xfrm>
            <a:off x="7762875" y="2592549"/>
            <a:ext cx="3976688" cy="1696641"/>
          </a:xfrm>
          <a:prstGeom prst="rect">
            <a:avLst/>
          </a:prstGeom>
        </p:spPr>
        <p:txBody>
          <a:bodyPr/>
          <a:lstStyle>
            <a:lvl1pPr marL="0" indent="0" algn="l">
              <a:lnSpc>
                <a:spcPts val="2039"/>
              </a:lnSpc>
              <a:spcBef>
                <a:spcPts val="0"/>
              </a:spcBef>
              <a:buSzTx/>
              <a:buNone/>
              <a:defRPr sz="1700">
                <a:solidFill>
                  <a:schemeClr val="tx1">
                    <a:lumMod val="85000"/>
                    <a:lumOff val="15000"/>
                  </a:schemeClr>
                </a:solidFill>
              </a:defRPr>
            </a:lvl1pPr>
            <a:lvl2pPr marL="0" indent="160729">
              <a:lnSpc>
                <a:spcPct val="120000"/>
              </a:lnSpc>
              <a:spcBef>
                <a:spcPts val="0"/>
              </a:spcBef>
              <a:buSzTx/>
              <a:buNone/>
              <a:defRPr sz="1700">
                <a:solidFill>
                  <a:schemeClr val="tx2">
                    <a:lumMod val="50000"/>
                  </a:schemeClr>
                </a:solidFill>
              </a:defRPr>
            </a:lvl2pPr>
            <a:lvl3pPr marL="0" indent="321457">
              <a:lnSpc>
                <a:spcPct val="120000"/>
              </a:lnSpc>
              <a:spcBef>
                <a:spcPts val="0"/>
              </a:spcBef>
              <a:buSzTx/>
              <a:buNone/>
              <a:defRPr sz="1700">
                <a:solidFill>
                  <a:schemeClr val="tx2">
                    <a:lumMod val="50000"/>
                  </a:schemeClr>
                </a:solidFill>
              </a:defRPr>
            </a:lvl3pPr>
            <a:lvl4pPr marL="0" indent="482186">
              <a:lnSpc>
                <a:spcPct val="120000"/>
              </a:lnSpc>
              <a:spcBef>
                <a:spcPts val="0"/>
              </a:spcBef>
              <a:buSzTx/>
              <a:buNone/>
              <a:defRPr sz="1700">
                <a:solidFill>
                  <a:schemeClr val="tx2">
                    <a:lumMod val="50000"/>
                  </a:schemeClr>
                </a:solidFill>
              </a:defRPr>
            </a:lvl4pPr>
            <a:lvl5pPr marL="0" indent="642915">
              <a:lnSpc>
                <a:spcPct val="120000"/>
              </a:lnSpc>
              <a:spcBef>
                <a:spcPts val="0"/>
              </a:spcBef>
              <a:buSzTx/>
              <a:buNone/>
              <a:defRPr sz="1700">
                <a:solidFill>
                  <a:schemeClr val="tx2">
                    <a:lumMod val="50000"/>
                  </a:schemeClr>
                </a:solidFill>
              </a:defRPr>
            </a:lvl5pPr>
          </a:lstStyle>
          <a:p>
            <a:pPr lvl="0">
              <a:defRPr sz="1800">
                <a:solidFill>
                  <a:srgbClr val="000000"/>
                </a:solidFill>
              </a:defRPr>
            </a:pPr>
            <a:r>
              <a:rPr lang="da-DK" sz="1700" dirty="0">
                <a:solidFill>
                  <a:srgbClr val="414141"/>
                </a:solidFill>
              </a:rPr>
              <a:t>Klik for at tilføje tekst</a:t>
            </a:r>
          </a:p>
        </p:txBody>
      </p:sp>
      <p:sp>
        <p:nvSpPr>
          <p:cNvPr id="12" name="Shape 7"/>
          <p:cNvSpPr/>
          <p:nvPr/>
        </p:nvSpPr>
        <p:spPr>
          <a:xfrm>
            <a:off x="476251" y="4315973"/>
            <a:ext cx="11249487"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17" name="Shape 8"/>
          <p:cNvSpPr/>
          <p:nvPr/>
        </p:nvSpPr>
        <p:spPr>
          <a:xfrm>
            <a:off x="476252" y="2556825"/>
            <a:ext cx="11250017"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pic>
        <p:nvPicPr>
          <p:cNvPr id="14" name="ÆS_logo_POS_CMYK.pdf"/>
          <p:cNvPicPr/>
          <p:nvPr userDrawn="1"/>
        </p:nvPicPr>
        <p:blipFill>
          <a:blip r:embed="rId2"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Tree>
    <p:extLst>
      <p:ext uri="{BB962C8B-B14F-4D97-AF65-F5344CB8AC3E}">
        <p14:creationId xmlns:p14="http://schemas.microsoft.com/office/powerpoint/2010/main" val="291723589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84210" y="225933"/>
            <a:ext cx="11229673" cy="972000"/>
          </a:xfrm>
        </p:spPr>
        <p:txBody>
          <a:bodyPr>
            <a:normAutofit/>
          </a:bodyPr>
          <a:lstStyle>
            <a:lvl1pPr>
              <a:defRPr sz="4900"/>
            </a:lvl1pPr>
          </a:lstStyle>
          <a:p>
            <a:r>
              <a:rPr lang="da-DK" dirty="0"/>
              <a:t>Klik for at tilføje tekst</a:t>
            </a:r>
          </a:p>
        </p:txBody>
      </p:sp>
      <p:sp>
        <p:nvSpPr>
          <p:cNvPr id="4" name="Pladsholder til indhold 3"/>
          <p:cNvSpPr>
            <a:spLocks noGrp="1"/>
          </p:cNvSpPr>
          <p:nvPr>
            <p:ph sz="quarter" idx="10" hasCustomPrompt="1"/>
          </p:nvPr>
        </p:nvSpPr>
        <p:spPr>
          <a:xfrm>
            <a:off x="1016000" y="1516530"/>
            <a:ext cx="10707843" cy="4706471"/>
          </a:xfrm>
        </p:spPr>
        <p:txBody>
          <a:bodyPr vert="horz"/>
          <a:lstStyle>
            <a:lvl1pPr>
              <a:defRPr baseline="0"/>
            </a:lvl1pPr>
          </a:lstStyle>
          <a:p>
            <a:pPr lvl="0"/>
            <a:r>
              <a:rPr lang="da-DK" dirty="0"/>
              <a:t>Klik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396086700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dertitel og indholdsobjekt">
    <p:spTree>
      <p:nvGrpSpPr>
        <p:cNvPr id="1" name=""/>
        <p:cNvGrpSpPr/>
        <p:nvPr/>
      </p:nvGrpSpPr>
      <p:grpSpPr>
        <a:xfrm>
          <a:off x="0" y="0"/>
          <a:ext cx="0" cy="0"/>
          <a:chOff x="0" y="0"/>
          <a:chExt cx="0" cy="0"/>
        </a:xfrm>
      </p:grpSpPr>
      <p:sp>
        <p:nvSpPr>
          <p:cNvPr id="5" name="Pladsholder til tekst 2"/>
          <p:cNvSpPr>
            <a:spLocks noGrp="1"/>
          </p:cNvSpPr>
          <p:nvPr>
            <p:ph type="body" sz="quarter" idx="10" hasCustomPrompt="1"/>
          </p:nvPr>
        </p:nvSpPr>
        <p:spPr>
          <a:xfrm>
            <a:off x="484212" y="1418668"/>
            <a:ext cx="11223112" cy="233983"/>
          </a:xfrm>
        </p:spPr>
        <p:txBody>
          <a:bodyPr vert="horz" wrap="none">
            <a:noAutofit/>
          </a:bodyPr>
          <a:lstStyle>
            <a:lvl1pPr marL="0" indent="0" algn="ctr">
              <a:lnSpc>
                <a:spcPct val="100000"/>
              </a:lnSpc>
              <a:spcBef>
                <a:spcPts val="0"/>
              </a:spcBef>
              <a:buFontTx/>
              <a:buNone/>
              <a:defRPr sz="1700" b="1" i="0" cap="all">
                <a:solidFill>
                  <a:schemeClr val="bg2"/>
                </a:solidFill>
                <a:latin typeface="Arial"/>
                <a:cs typeface="Arial"/>
              </a:defRPr>
            </a:lvl1pPr>
          </a:lstStyle>
          <a:p>
            <a:pPr lvl="0"/>
            <a:r>
              <a:rPr lang="da-DK" dirty="0"/>
              <a:t>Klik for at tilføje tekst</a:t>
            </a:r>
          </a:p>
        </p:txBody>
      </p:sp>
      <p:sp>
        <p:nvSpPr>
          <p:cNvPr id="3" name="Pladsholder til indhold 2"/>
          <p:cNvSpPr>
            <a:spLocks noGrp="1"/>
          </p:cNvSpPr>
          <p:nvPr>
            <p:ph sz="quarter" idx="12" hasCustomPrompt="1"/>
          </p:nvPr>
        </p:nvSpPr>
        <p:spPr>
          <a:xfrm>
            <a:off x="1016001" y="1875119"/>
            <a:ext cx="10708217" cy="4340411"/>
          </a:xfrm>
        </p:spPr>
        <p:txBody>
          <a:bodyPr vert="horz"/>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2" name="Titel 1"/>
          <p:cNvSpPr>
            <a:spLocks noGrp="1"/>
          </p:cNvSpPr>
          <p:nvPr>
            <p:ph type="title" hasCustomPrompt="1"/>
          </p:nvPr>
        </p:nvSpPr>
        <p:spPr/>
        <p:txBody>
          <a:bodyPr>
            <a:normAutofit/>
          </a:bodyPr>
          <a:lstStyle>
            <a:lvl1pPr>
              <a:defRPr sz="4900"/>
            </a:lvl1pPr>
          </a:lstStyle>
          <a:p>
            <a:r>
              <a:rPr lang="da-DK" dirty="0"/>
              <a:t>Klik for at tilføje tekst</a:t>
            </a:r>
          </a:p>
        </p:txBody>
      </p:sp>
    </p:spTree>
    <p:extLst>
      <p:ext uri="{BB962C8B-B14F-4D97-AF65-F5344CB8AC3E}">
        <p14:creationId xmlns:p14="http://schemas.microsoft.com/office/powerpoint/2010/main" val="3297454374"/>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 indholdsobjekter">
    <p:spTree>
      <p:nvGrpSpPr>
        <p:cNvPr id="1" name=""/>
        <p:cNvGrpSpPr/>
        <p:nvPr/>
      </p:nvGrpSpPr>
      <p:grpSpPr>
        <a:xfrm>
          <a:off x="0" y="0"/>
          <a:ext cx="0" cy="0"/>
          <a:chOff x="0" y="0"/>
          <a:chExt cx="0" cy="0"/>
        </a:xfrm>
      </p:grpSpPr>
      <p:sp>
        <p:nvSpPr>
          <p:cNvPr id="6" name="Pladsholder til indhold 5"/>
          <p:cNvSpPr>
            <a:spLocks noGrp="1"/>
          </p:cNvSpPr>
          <p:nvPr>
            <p:ph sz="quarter" idx="13" hasCustomPrompt="1"/>
          </p:nvPr>
        </p:nvSpPr>
        <p:spPr>
          <a:xfrm>
            <a:off x="6106099" y="1919883"/>
            <a:ext cx="5609651" cy="4286250"/>
          </a:xfrm>
        </p:spPr>
        <p:txBody>
          <a:bodyPr vert="horz">
            <a:normAutofit/>
          </a:bodyPr>
          <a:lstStyle>
            <a:lvl1pPr marL="0" marR="0" indent="0" algn="l" defTabSz="410751" eaLnBrk="1" fontAlgn="auto" latinLnBrk="0" hangingPunct="1">
              <a:lnSpc>
                <a:spcPct val="100000"/>
              </a:lnSpc>
              <a:spcBef>
                <a:spcPts val="1000"/>
              </a:spcBef>
              <a:spcAft>
                <a:spcPts val="0"/>
              </a:spcAft>
              <a:buClrTx/>
              <a:buSzPct val="75000"/>
              <a:buFont typeface="Arial"/>
              <a:buNone/>
              <a:tabLst/>
              <a:defRPr lang="da-DK" sz="1800" b="0" i="0">
                <a:solidFill>
                  <a:srgbClr val="000000"/>
                </a:solidFill>
                <a:latin typeface="+mn-lt"/>
                <a:ea typeface="Georgia"/>
                <a:cs typeface="Arial"/>
                <a:sym typeface="Georgia"/>
              </a:defRPr>
            </a:lvl1pPr>
            <a:lvl2pPr marL="482400" indent="-241200">
              <a:spcBef>
                <a:spcPts val="1000"/>
              </a:spcBef>
              <a:defRPr lang="da-DK" sz="2100" b="0" i="0" dirty="0" smtClean="0">
                <a:solidFill>
                  <a:schemeClr val="tx1">
                    <a:lumMod val="75000"/>
                    <a:lumOff val="25000"/>
                  </a:schemeClr>
                </a:solidFill>
                <a:latin typeface="+mn-lt"/>
                <a:ea typeface="Georgia"/>
                <a:cs typeface="Arial"/>
                <a:sym typeface="Georgia"/>
              </a:defRPr>
            </a:lvl2pPr>
            <a:lvl3pPr marL="321457" indent="-321457">
              <a:spcBef>
                <a:spcPts val="1266"/>
              </a:spcBef>
              <a:defRPr lang="da-DK" sz="2100" b="0" i="0" dirty="0" smtClean="0">
                <a:solidFill>
                  <a:schemeClr val="tx1">
                    <a:lumMod val="75000"/>
                    <a:lumOff val="25000"/>
                  </a:schemeClr>
                </a:solidFill>
                <a:latin typeface="+mn-lt"/>
                <a:ea typeface="Georgia"/>
                <a:cs typeface="Arial"/>
                <a:sym typeface="Georgia"/>
              </a:defRPr>
            </a:lvl3pPr>
            <a:lvl4pPr marL="723600" indent="-241200">
              <a:spcBef>
                <a:spcPts val="1000"/>
              </a:spcBef>
              <a:defRPr lang="da-DK" sz="2100" b="0" i="0" dirty="0" smtClean="0">
                <a:solidFill>
                  <a:schemeClr val="tx1">
                    <a:lumMod val="75000"/>
                    <a:lumOff val="25000"/>
                  </a:schemeClr>
                </a:solidFill>
                <a:latin typeface="+mn-lt"/>
                <a:ea typeface="Georgia"/>
                <a:cs typeface="Arial"/>
                <a:sym typeface="Georgia"/>
              </a:defRPr>
            </a:lvl4pPr>
            <a:lvl5pPr>
              <a:defRPr sz="2100"/>
            </a:lvl5pPr>
          </a:lstStyle>
          <a:p>
            <a:pPr marL="241200" marR="0" lvl="0" indent="-241200" algn="l" defTabSz="410751" eaLnBrk="1" fontAlgn="auto" latinLnBrk="0" hangingPunct="1">
              <a:lnSpc>
                <a:spcPct val="100000"/>
              </a:lnSpc>
              <a:spcBef>
                <a:spcPts val="1000"/>
              </a:spcBef>
              <a:spcAft>
                <a:spcPts val="0"/>
              </a:spcAft>
              <a:buClrTx/>
              <a:buSzPct val="75000"/>
              <a:buFont typeface="Arial"/>
              <a:buChar char="•"/>
              <a:tabLst/>
              <a:defRPr sz="1800">
                <a:solidFill>
                  <a:srgbClr val="000000"/>
                </a:solidFill>
              </a:defRPr>
            </a:pPr>
            <a:r>
              <a:rPr lang="da-DK" sz="2400" dirty="0"/>
              <a:t>Klik for at tilføje tekst</a:t>
            </a:r>
            <a:endParaRPr lang="da-DK" sz="2200" dirty="0">
              <a:solidFill>
                <a:srgbClr val="414141"/>
              </a:solidFill>
            </a:endParaRPr>
          </a:p>
          <a:p>
            <a:pPr lvl="1">
              <a:defRPr sz="1800">
                <a:solidFill>
                  <a:srgbClr val="000000"/>
                </a:solidFill>
              </a:defRPr>
            </a:pPr>
            <a:r>
              <a:rPr lang="da-DK" sz="2200" dirty="0">
                <a:solidFill>
                  <a:srgbClr val="414141"/>
                </a:solidFill>
              </a:rPr>
              <a:t>Andet niveau</a:t>
            </a:r>
          </a:p>
          <a:p>
            <a:pPr lvl="3">
              <a:defRPr sz="1800">
                <a:solidFill>
                  <a:srgbClr val="000000"/>
                </a:solidFill>
              </a:defRPr>
            </a:pPr>
            <a:r>
              <a:rPr lang="da-DK" sz="2200" dirty="0">
                <a:solidFill>
                  <a:srgbClr val="414141"/>
                </a:solidFill>
              </a:rPr>
              <a:t>Tredje niveau</a:t>
            </a:r>
          </a:p>
        </p:txBody>
      </p:sp>
      <p:sp>
        <p:nvSpPr>
          <p:cNvPr id="9" name="Pladsholder til indhold 5"/>
          <p:cNvSpPr>
            <a:spLocks noGrp="1"/>
          </p:cNvSpPr>
          <p:nvPr>
            <p:ph sz="quarter" idx="14" hasCustomPrompt="1"/>
          </p:nvPr>
        </p:nvSpPr>
        <p:spPr>
          <a:xfrm>
            <a:off x="476251" y="1919883"/>
            <a:ext cx="5459763" cy="4286250"/>
          </a:xfrm>
        </p:spPr>
        <p:txBody>
          <a:bodyPr vert="horz">
            <a:normAutofit/>
          </a:bodyPr>
          <a:lstStyle>
            <a:lvl1pPr marL="241200" indent="-241200" algn="l" defTabSz="410751" eaLnBrk="1" hangingPunct="1">
              <a:lnSpc>
                <a:spcPct val="100000"/>
              </a:lnSpc>
              <a:spcBef>
                <a:spcPts val="1000"/>
              </a:spcBef>
              <a:buSzPct val="75000"/>
              <a:buFont typeface="Arial"/>
              <a:buChar char="•"/>
              <a:defRPr sz="2200">
                <a:solidFill>
                  <a:schemeClr val="tx1">
                    <a:lumMod val="75000"/>
                    <a:lumOff val="25000"/>
                  </a:schemeClr>
                </a:solidFill>
              </a:defRPr>
            </a:lvl1pPr>
            <a:lvl2pPr marL="482400" indent="-241200">
              <a:lnSpc>
                <a:spcPct val="100000"/>
              </a:lnSpc>
              <a:spcBef>
                <a:spcPts val="1000"/>
              </a:spcBef>
              <a:buFont typeface="Arial"/>
              <a:buChar char="•"/>
              <a:defRPr sz="2200">
                <a:solidFill>
                  <a:schemeClr val="tx1">
                    <a:lumMod val="75000"/>
                    <a:lumOff val="25000"/>
                  </a:schemeClr>
                </a:solidFill>
              </a:defRPr>
            </a:lvl2pPr>
            <a:lvl3pPr marL="241200" indent="-241200">
              <a:lnSpc>
                <a:spcPct val="100000"/>
              </a:lnSpc>
              <a:spcBef>
                <a:spcPts val="1000"/>
              </a:spcBef>
              <a:defRPr sz="2200">
                <a:solidFill>
                  <a:schemeClr val="tx1">
                    <a:lumMod val="75000"/>
                    <a:lumOff val="25000"/>
                  </a:schemeClr>
                </a:solidFill>
              </a:defRPr>
            </a:lvl3pPr>
            <a:lvl4pPr marL="723600" indent="-240460" algn="l">
              <a:spcBef>
                <a:spcPts val="1000"/>
              </a:spcBef>
              <a:defRPr lang="da-DK" sz="2100" b="0" i="0" dirty="0" smtClean="0">
                <a:solidFill>
                  <a:schemeClr val="tx1">
                    <a:lumMod val="75000"/>
                    <a:lumOff val="25000"/>
                  </a:schemeClr>
                </a:solidFill>
                <a:latin typeface="+mn-lt"/>
                <a:ea typeface="Georgia"/>
                <a:cs typeface="Arial"/>
                <a:sym typeface="Georgia"/>
              </a:defRPr>
            </a:lvl4pPr>
            <a:lvl5pPr indent="-240460">
              <a:defRPr sz="2100"/>
            </a:lvl5pPr>
          </a:lstStyle>
          <a:p>
            <a:pPr lvl="0"/>
            <a:r>
              <a:rPr lang="da-DK" dirty="0"/>
              <a:t>Klik for at tilføje tekst</a:t>
            </a:r>
          </a:p>
          <a:p>
            <a:pPr lvl="1">
              <a:defRPr sz="1800">
                <a:solidFill>
                  <a:srgbClr val="000000"/>
                </a:solidFill>
              </a:defRPr>
            </a:pPr>
            <a:r>
              <a:rPr lang="da-DK" sz="2200" dirty="0">
                <a:solidFill>
                  <a:srgbClr val="414141"/>
                </a:solidFill>
              </a:rPr>
              <a:t>Andet niveau</a:t>
            </a:r>
          </a:p>
          <a:p>
            <a:pPr lvl="3">
              <a:defRPr sz="1800">
                <a:solidFill>
                  <a:srgbClr val="000000"/>
                </a:solidFill>
              </a:defRPr>
            </a:pPr>
            <a:r>
              <a:rPr lang="da-DK" sz="2200" dirty="0">
                <a:solidFill>
                  <a:srgbClr val="414141"/>
                </a:solidFill>
              </a:rPr>
              <a:t>Tredje niveau</a:t>
            </a:r>
          </a:p>
        </p:txBody>
      </p:sp>
      <p:sp>
        <p:nvSpPr>
          <p:cNvPr id="2" name="Titel 1"/>
          <p:cNvSpPr>
            <a:spLocks noGrp="1"/>
          </p:cNvSpPr>
          <p:nvPr>
            <p:ph type="title" hasCustomPrompt="1"/>
          </p:nvPr>
        </p:nvSpPr>
        <p:spPr>
          <a:xfrm>
            <a:off x="484210" y="234619"/>
            <a:ext cx="11229673" cy="972000"/>
          </a:xfrm>
        </p:spPr>
        <p:txBody>
          <a:bodyPr>
            <a:normAutofit/>
          </a:bodyPr>
          <a:lstStyle>
            <a:lvl1pPr>
              <a:defRPr sz="4900"/>
            </a:lvl1pPr>
          </a:lstStyle>
          <a:p>
            <a:pPr lvl="0"/>
            <a:r>
              <a:rPr lang="da-DK" dirty="0"/>
              <a:t>Klik for at tilføje tekst</a:t>
            </a:r>
          </a:p>
        </p:txBody>
      </p:sp>
    </p:spTree>
    <p:extLst>
      <p:ext uri="{BB962C8B-B14F-4D97-AF65-F5344CB8AC3E}">
        <p14:creationId xmlns:p14="http://schemas.microsoft.com/office/powerpoint/2010/main" val="612849346"/>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undertitel og 2 indholdsobjekter">
    <p:spTree>
      <p:nvGrpSpPr>
        <p:cNvPr id="1" name=""/>
        <p:cNvGrpSpPr/>
        <p:nvPr/>
      </p:nvGrpSpPr>
      <p:grpSpPr>
        <a:xfrm>
          <a:off x="0" y="0"/>
          <a:ext cx="0" cy="0"/>
          <a:chOff x="0" y="0"/>
          <a:chExt cx="0" cy="0"/>
        </a:xfrm>
      </p:grpSpPr>
      <p:sp>
        <p:nvSpPr>
          <p:cNvPr id="6" name="Pladsholder til indhold 5"/>
          <p:cNvSpPr>
            <a:spLocks noGrp="1"/>
          </p:cNvSpPr>
          <p:nvPr>
            <p:ph sz="quarter" idx="13" hasCustomPrompt="1"/>
          </p:nvPr>
        </p:nvSpPr>
        <p:spPr>
          <a:xfrm>
            <a:off x="6106099" y="1919883"/>
            <a:ext cx="5609651" cy="4286250"/>
          </a:xfrm>
        </p:spPr>
        <p:txBody>
          <a:bodyPr vert="horz">
            <a:normAutofit/>
          </a:bodyPr>
          <a:lstStyle>
            <a:lvl1pPr marL="241200" indent="-241200">
              <a:lnSpc>
                <a:spcPct val="100000"/>
              </a:lnSpc>
              <a:spcBef>
                <a:spcPts val="1000"/>
              </a:spcBef>
              <a:buFont typeface="Arial"/>
              <a:buChar char="•"/>
              <a:defRPr lang="da-DK" sz="2200" b="0" i="0" baseline="0" dirty="0" smtClean="0">
                <a:solidFill>
                  <a:schemeClr val="tx1">
                    <a:lumMod val="75000"/>
                    <a:lumOff val="25000"/>
                  </a:schemeClr>
                </a:solidFill>
                <a:latin typeface="+mn-lt"/>
                <a:ea typeface="Georgia"/>
                <a:cs typeface="Arial"/>
                <a:sym typeface="Georgia"/>
              </a:defRPr>
            </a:lvl1pPr>
            <a:lvl2pPr marL="482400" indent="-241200">
              <a:lnSpc>
                <a:spcPct val="100000"/>
              </a:lnSpc>
              <a:spcBef>
                <a:spcPts val="1000"/>
              </a:spcBef>
              <a:defRPr lang="da-DK" sz="2200" b="0" i="0" baseline="0" dirty="0" smtClean="0">
                <a:solidFill>
                  <a:schemeClr val="tx1">
                    <a:lumMod val="75000"/>
                    <a:lumOff val="25000"/>
                  </a:schemeClr>
                </a:solidFill>
                <a:latin typeface="+mn-lt"/>
                <a:ea typeface="Georgia"/>
                <a:cs typeface="Arial"/>
                <a:sym typeface="Georgia"/>
              </a:defRPr>
            </a:lvl2pPr>
            <a:lvl3pPr marL="321457" indent="-321457">
              <a:lnSpc>
                <a:spcPct val="100000"/>
              </a:lnSpc>
              <a:spcBef>
                <a:spcPts val="1000"/>
              </a:spcBef>
              <a:defRPr lang="da-DK" sz="2200" b="0" i="0" baseline="0" dirty="0" smtClean="0">
                <a:solidFill>
                  <a:schemeClr val="tx1">
                    <a:lumMod val="75000"/>
                    <a:lumOff val="25000"/>
                  </a:schemeClr>
                </a:solidFill>
                <a:latin typeface="+mn-lt"/>
                <a:ea typeface="Georgia"/>
                <a:cs typeface="Arial"/>
                <a:sym typeface="Georgia"/>
              </a:defRPr>
            </a:lvl3pPr>
            <a:lvl4pPr marL="723600" indent="-241200">
              <a:spcBef>
                <a:spcPts val="1000"/>
              </a:spcBef>
              <a:defRPr lang="da-DK" sz="2100" b="0" i="0" dirty="0" smtClean="0">
                <a:solidFill>
                  <a:schemeClr val="tx1">
                    <a:lumMod val="75000"/>
                    <a:lumOff val="25000"/>
                  </a:schemeClr>
                </a:solidFill>
                <a:latin typeface="+mn-lt"/>
                <a:ea typeface="Georgia"/>
                <a:cs typeface="Arial"/>
                <a:sym typeface="Georgia"/>
              </a:defRPr>
            </a:lvl4pPr>
            <a:lvl5pPr>
              <a:defRPr sz="2100"/>
            </a:lvl5pPr>
          </a:lstStyle>
          <a:p>
            <a:pPr lvl="0"/>
            <a:r>
              <a:rPr lang="da-DK" dirty="0"/>
              <a:t>Klik for at tilføje tekst</a:t>
            </a:r>
          </a:p>
          <a:p>
            <a:pPr lvl="1">
              <a:defRPr sz="1800">
                <a:solidFill>
                  <a:srgbClr val="000000"/>
                </a:solidFill>
              </a:defRPr>
            </a:pPr>
            <a:r>
              <a:rPr lang="da-DK" sz="2200" dirty="0">
                <a:solidFill>
                  <a:srgbClr val="414141"/>
                </a:solidFill>
              </a:rPr>
              <a:t>Andet niveau</a:t>
            </a:r>
          </a:p>
          <a:p>
            <a:pPr lvl="3">
              <a:defRPr sz="1800">
                <a:solidFill>
                  <a:srgbClr val="000000"/>
                </a:solidFill>
              </a:defRPr>
            </a:pPr>
            <a:r>
              <a:rPr lang="da-DK" sz="2200" dirty="0">
                <a:solidFill>
                  <a:srgbClr val="414141"/>
                </a:solidFill>
              </a:rPr>
              <a:t>Tredje niveau</a:t>
            </a:r>
          </a:p>
        </p:txBody>
      </p:sp>
      <p:sp>
        <p:nvSpPr>
          <p:cNvPr id="8" name="Pladsholder til indhold 5"/>
          <p:cNvSpPr>
            <a:spLocks noGrp="1"/>
          </p:cNvSpPr>
          <p:nvPr>
            <p:ph sz="quarter" idx="14" hasCustomPrompt="1"/>
          </p:nvPr>
        </p:nvSpPr>
        <p:spPr>
          <a:xfrm>
            <a:off x="476251" y="1919883"/>
            <a:ext cx="5459763" cy="4286250"/>
          </a:xfrm>
        </p:spPr>
        <p:txBody>
          <a:bodyPr vert="horz" anchor="ctr">
            <a:normAutofit/>
          </a:bodyPr>
          <a:lstStyle>
            <a:lvl1pPr marL="240460" indent="-241200" algn="l" defTabSz="410751" eaLnBrk="1" hangingPunct="1">
              <a:lnSpc>
                <a:spcPct val="100000"/>
              </a:lnSpc>
              <a:spcBef>
                <a:spcPts val="1000"/>
              </a:spcBef>
              <a:buSzPct val="75000"/>
              <a:buFont typeface="Arial"/>
              <a:buChar char="•"/>
              <a:defRPr sz="2200">
                <a:solidFill>
                  <a:schemeClr val="tx1">
                    <a:lumMod val="75000"/>
                    <a:lumOff val="25000"/>
                  </a:schemeClr>
                </a:solidFill>
              </a:defRPr>
            </a:lvl1pPr>
            <a:lvl2pPr marL="480920" indent="-241200" algn="l">
              <a:lnSpc>
                <a:spcPct val="100000"/>
              </a:lnSpc>
              <a:spcBef>
                <a:spcPts val="1000"/>
              </a:spcBef>
              <a:buFont typeface="Arial"/>
              <a:buChar char="•"/>
              <a:defRPr sz="2200">
                <a:solidFill>
                  <a:schemeClr val="tx1">
                    <a:lumMod val="75000"/>
                    <a:lumOff val="25000"/>
                  </a:schemeClr>
                </a:solidFill>
              </a:defRPr>
            </a:lvl2pPr>
            <a:lvl3pPr marL="80257" indent="0" algn="l">
              <a:lnSpc>
                <a:spcPct val="100000"/>
              </a:lnSpc>
              <a:spcBef>
                <a:spcPts val="1000"/>
              </a:spcBef>
              <a:buNone/>
              <a:defRPr sz="2200">
                <a:solidFill>
                  <a:schemeClr val="tx1">
                    <a:lumMod val="75000"/>
                    <a:lumOff val="25000"/>
                  </a:schemeClr>
                </a:solidFill>
              </a:defRPr>
            </a:lvl3pPr>
            <a:lvl4pPr marL="721381" indent="-241200" algn="l">
              <a:spcBef>
                <a:spcPts val="1000"/>
              </a:spcBef>
              <a:defRPr lang="da-DK" sz="2100" b="0" i="0" dirty="0" smtClean="0">
                <a:solidFill>
                  <a:schemeClr val="tx1">
                    <a:lumMod val="75000"/>
                    <a:lumOff val="25000"/>
                  </a:schemeClr>
                </a:solidFill>
                <a:latin typeface="+mn-lt"/>
                <a:ea typeface="Georgia"/>
                <a:cs typeface="Arial"/>
                <a:sym typeface="Georgia"/>
              </a:defRPr>
            </a:lvl4pPr>
            <a:lvl5pPr indent="-241200" algn="l">
              <a:spcBef>
                <a:spcPts val="1000"/>
              </a:spcBef>
              <a:defRPr sz="2100"/>
            </a:lvl5pPr>
          </a:lstStyle>
          <a:p>
            <a:pPr lvl="0"/>
            <a:r>
              <a:rPr lang="da-DK" dirty="0"/>
              <a:t>Klik for at tilføje tekst</a:t>
            </a:r>
          </a:p>
          <a:p>
            <a:pPr lvl="1">
              <a:defRPr sz="1800">
                <a:solidFill>
                  <a:srgbClr val="000000"/>
                </a:solidFill>
              </a:defRPr>
            </a:pPr>
            <a:r>
              <a:rPr lang="da-DK" sz="2200" dirty="0">
                <a:solidFill>
                  <a:srgbClr val="414141"/>
                </a:solidFill>
              </a:rPr>
              <a:t>Andet niveau</a:t>
            </a:r>
          </a:p>
          <a:p>
            <a:pPr lvl="3">
              <a:defRPr sz="1800">
                <a:solidFill>
                  <a:srgbClr val="000000"/>
                </a:solidFill>
              </a:defRPr>
            </a:pPr>
            <a:r>
              <a:rPr lang="da-DK" sz="2200" dirty="0">
                <a:solidFill>
                  <a:srgbClr val="414141"/>
                </a:solidFill>
              </a:rPr>
              <a:t>Tredje niveau</a:t>
            </a:r>
          </a:p>
        </p:txBody>
      </p:sp>
      <p:sp>
        <p:nvSpPr>
          <p:cNvPr id="5" name="Pladsholder til tekst 2"/>
          <p:cNvSpPr>
            <a:spLocks noGrp="1"/>
          </p:cNvSpPr>
          <p:nvPr>
            <p:ph type="body" sz="quarter" idx="10" hasCustomPrompt="1"/>
          </p:nvPr>
        </p:nvSpPr>
        <p:spPr>
          <a:xfrm>
            <a:off x="484212" y="1418668"/>
            <a:ext cx="11223112" cy="233983"/>
          </a:xfrm>
        </p:spPr>
        <p:txBody>
          <a:bodyPr vert="horz" wrap="none">
            <a:noAutofit/>
          </a:bodyPr>
          <a:lstStyle>
            <a:lvl1pPr marL="0" indent="0" algn="ctr">
              <a:lnSpc>
                <a:spcPct val="100000"/>
              </a:lnSpc>
              <a:spcBef>
                <a:spcPts val="0"/>
              </a:spcBef>
              <a:buFontTx/>
              <a:buNone/>
              <a:defRPr sz="1700" b="1" i="0" cap="all">
                <a:solidFill>
                  <a:schemeClr val="bg2"/>
                </a:solidFill>
                <a:latin typeface="Arial"/>
                <a:cs typeface="Arial"/>
              </a:defRPr>
            </a:lvl1pPr>
          </a:lstStyle>
          <a:p>
            <a:pPr lvl="0"/>
            <a:r>
              <a:rPr lang="da-DK" dirty="0"/>
              <a:t>Rediger typografien i masteren</a:t>
            </a:r>
          </a:p>
        </p:txBody>
      </p:sp>
      <p:sp>
        <p:nvSpPr>
          <p:cNvPr id="2" name="Titel 1"/>
          <p:cNvSpPr>
            <a:spLocks noGrp="1"/>
          </p:cNvSpPr>
          <p:nvPr>
            <p:ph type="title"/>
          </p:nvPr>
        </p:nvSpPr>
        <p:spPr/>
        <p:txBody>
          <a:bodyPr>
            <a:normAutofit/>
          </a:bodyPr>
          <a:lstStyle>
            <a:lvl1pPr>
              <a:defRPr sz="4900"/>
            </a:lvl1pPr>
          </a:lstStyle>
          <a:p>
            <a:r>
              <a:rPr lang="da-DK" smtClean="0"/>
              <a:t>Klik for at redigere i master</a:t>
            </a:r>
            <a:endParaRPr lang="da-DK" dirty="0"/>
          </a:p>
        </p:txBody>
      </p:sp>
    </p:spTree>
    <p:extLst>
      <p:ext uri="{BB962C8B-B14F-4D97-AF65-F5344CB8AC3E}">
        <p14:creationId xmlns:p14="http://schemas.microsoft.com/office/powerpoint/2010/main" val="1286734107"/>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ekst og indholdselement - lodret">
    <p:spTree>
      <p:nvGrpSpPr>
        <p:cNvPr id="1" name=""/>
        <p:cNvGrpSpPr/>
        <p:nvPr/>
      </p:nvGrpSpPr>
      <p:grpSpPr>
        <a:xfrm>
          <a:off x="0" y="0"/>
          <a:ext cx="0" cy="0"/>
          <a:chOff x="0" y="0"/>
          <a:chExt cx="0" cy="0"/>
        </a:xfrm>
      </p:grpSpPr>
      <p:sp>
        <p:nvSpPr>
          <p:cNvPr id="23" name="Shape 23"/>
          <p:cNvSpPr/>
          <p:nvPr/>
        </p:nvSpPr>
        <p:spPr>
          <a:xfrm>
            <a:off x="476251" y="3429000"/>
            <a:ext cx="53216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24" name="Shape 24"/>
          <p:cNvSpPr/>
          <p:nvPr/>
        </p:nvSpPr>
        <p:spPr>
          <a:xfrm>
            <a:off x="476249" y="1946672"/>
            <a:ext cx="5321547"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25" name="Shape 25"/>
          <p:cNvSpPr>
            <a:spLocks noGrp="1"/>
          </p:cNvSpPr>
          <p:nvPr>
            <p:ph type="title" hasCustomPrompt="1"/>
          </p:nvPr>
        </p:nvSpPr>
        <p:spPr>
          <a:xfrm>
            <a:off x="476251" y="1949623"/>
            <a:ext cx="5322093" cy="1427892"/>
          </a:xfrm>
          <a:prstGeom prst="rect">
            <a:avLst/>
          </a:prstGeom>
        </p:spPr>
        <p:txBody>
          <a:bodyPr>
            <a:noAutofit/>
          </a:bodyPr>
          <a:lstStyle>
            <a:lvl1pPr algn="l">
              <a:spcBef>
                <a:spcPts val="0"/>
              </a:spcBef>
              <a:defRPr sz="4200"/>
            </a:lvl1pPr>
          </a:lstStyle>
          <a:p>
            <a:pPr lvl="0"/>
            <a:r>
              <a:rPr lang="da-DK" sz="4000" dirty="0"/>
              <a:t>Klik for at tilføje tekst</a:t>
            </a:r>
          </a:p>
        </p:txBody>
      </p:sp>
      <p:sp>
        <p:nvSpPr>
          <p:cNvPr id="26" name="Shape 26"/>
          <p:cNvSpPr>
            <a:spLocks noGrp="1"/>
          </p:cNvSpPr>
          <p:nvPr>
            <p:ph type="body" idx="1" hasCustomPrompt="1"/>
          </p:nvPr>
        </p:nvSpPr>
        <p:spPr>
          <a:xfrm>
            <a:off x="476251" y="3536156"/>
            <a:ext cx="5322093" cy="2669688"/>
          </a:xfrm>
          <a:prstGeom prst="rect">
            <a:avLst/>
          </a:prstGeom>
        </p:spPr>
        <p:txBody>
          <a:bodyPr anchor="t"/>
          <a:lstStyle>
            <a:lvl1pPr marL="241200" indent="-241200">
              <a:lnSpc>
                <a:spcPct val="100000"/>
              </a:lnSpc>
              <a:spcBef>
                <a:spcPts val="1000"/>
              </a:spcBef>
              <a:buSzTx/>
              <a:buFont typeface="Arial"/>
              <a:buChar char="•"/>
              <a:defRPr sz="1700">
                <a:solidFill>
                  <a:schemeClr val="tx1"/>
                </a:solidFill>
              </a:defRPr>
            </a:lvl1pPr>
            <a:lvl2pPr marL="480920" indent="-241093">
              <a:lnSpc>
                <a:spcPct val="100000"/>
              </a:lnSpc>
              <a:spcBef>
                <a:spcPts val="1000"/>
              </a:spcBef>
              <a:buSzTx/>
              <a:buFont typeface="Arial"/>
              <a:buChar char="•"/>
              <a:defRPr sz="1700">
                <a:solidFill>
                  <a:schemeClr val="tx2">
                    <a:lumMod val="50000"/>
                  </a:schemeClr>
                </a:solidFill>
              </a:defRPr>
            </a:lvl2pPr>
            <a:lvl3pPr marL="721381" indent="-241093">
              <a:lnSpc>
                <a:spcPct val="100000"/>
              </a:lnSpc>
              <a:spcBef>
                <a:spcPts val="1000"/>
              </a:spcBef>
              <a:buSzTx/>
              <a:buFont typeface="Arial"/>
              <a:buChar char="•"/>
              <a:defRPr sz="1700">
                <a:solidFill>
                  <a:schemeClr val="tx2">
                    <a:lumMod val="50000"/>
                  </a:schemeClr>
                </a:solidFill>
              </a:defRPr>
            </a:lvl3pPr>
            <a:lvl4pPr marL="480920" indent="-241093" algn="l">
              <a:lnSpc>
                <a:spcPct val="120000"/>
              </a:lnSpc>
              <a:spcBef>
                <a:spcPts val="0"/>
              </a:spcBef>
              <a:buSzTx/>
              <a:buFont typeface="Arial"/>
              <a:buChar char="•"/>
              <a:defRPr sz="1700">
                <a:solidFill>
                  <a:schemeClr val="tx2">
                    <a:lumMod val="50000"/>
                  </a:schemeClr>
                </a:solidFill>
              </a:defRPr>
            </a:lvl4pPr>
            <a:lvl5pPr marL="0" indent="642915">
              <a:lnSpc>
                <a:spcPct val="120000"/>
              </a:lnSpc>
              <a:spcBef>
                <a:spcPts val="0"/>
              </a:spcBef>
              <a:buSzTx/>
              <a:buNone/>
              <a:defRPr sz="1700">
                <a:solidFill>
                  <a:schemeClr val="tx2">
                    <a:lumMod val="50000"/>
                  </a:schemeClr>
                </a:solidFill>
              </a:defRPr>
            </a:lvl5pPr>
          </a:lstStyle>
          <a:p>
            <a:pPr lvl="0"/>
            <a:r>
              <a:rPr lang="da-DK" dirty="0"/>
              <a:t>Klik for at tilføje tekst</a:t>
            </a:r>
          </a:p>
          <a:p>
            <a:pPr lvl="1">
              <a:defRPr sz="1800">
                <a:solidFill>
                  <a:srgbClr val="000000"/>
                </a:solidFill>
              </a:defRPr>
            </a:pPr>
            <a:r>
              <a:rPr lang="da-DK" sz="1700" dirty="0">
                <a:solidFill>
                  <a:srgbClr val="414141"/>
                </a:solidFill>
              </a:rPr>
              <a:t>Andet niveau</a:t>
            </a:r>
          </a:p>
          <a:p>
            <a:pPr lvl="2">
              <a:defRPr sz="1800">
                <a:solidFill>
                  <a:srgbClr val="000000"/>
                </a:solidFill>
              </a:defRPr>
            </a:pPr>
            <a:r>
              <a:rPr lang="da-DK" sz="1700" dirty="0">
                <a:solidFill>
                  <a:srgbClr val="414141"/>
                </a:solidFill>
              </a:rPr>
              <a:t>Tredje niveau</a:t>
            </a:r>
          </a:p>
        </p:txBody>
      </p:sp>
      <p:sp>
        <p:nvSpPr>
          <p:cNvPr id="9" name="Pladsholder til tekst 2"/>
          <p:cNvSpPr>
            <a:spLocks noGrp="1"/>
          </p:cNvSpPr>
          <p:nvPr>
            <p:ph type="body" sz="quarter" idx="12" hasCustomPrompt="1"/>
          </p:nvPr>
        </p:nvSpPr>
        <p:spPr>
          <a:xfrm>
            <a:off x="507861" y="1646702"/>
            <a:ext cx="5289936" cy="200055"/>
          </a:xfrm>
        </p:spPr>
        <p:txBody>
          <a:bodyPr vert="horz" wrap="square" anchor="b">
            <a:spAutoFit/>
          </a:bodyPr>
          <a:lstStyle>
            <a:lvl1pPr marL="0" indent="0" algn="l">
              <a:lnSpc>
                <a:spcPct val="100000"/>
              </a:lnSpc>
              <a:spcBef>
                <a:spcPts val="0"/>
              </a:spcBef>
              <a:buFontTx/>
              <a:buNone/>
              <a:defRPr sz="1300" b="1" i="0" cap="all">
                <a:solidFill>
                  <a:srgbClr val="908979"/>
                </a:solidFill>
                <a:latin typeface="Arial"/>
                <a:cs typeface="Arial"/>
              </a:defRPr>
            </a:lvl1pPr>
          </a:lstStyle>
          <a:p>
            <a:pPr lvl="0"/>
            <a:r>
              <a:rPr lang="da-DK" dirty="0"/>
              <a:t>Klik for at tilføje tekst</a:t>
            </a:r>
          </a:p>
        </p:txBody>
      </p:sp>
      <p:sp>
        <p:nvSpPr>
          <p:cNvPr id="3" name="Pladsholder til indhold 2"/>
          <p:cNvSpPr>
            <a:spLocks noGrp="1"/>
          </p:cNvSpPr>
          <p:nvPr>
            <p:ph sz="quarter" idx="13" hasCustomPrompt="1"/>
          </p:nvPr>
        </p:nvSpPr>
        <p:spPr>
          <a:xfrm>
            <a:off x="6096001" y="333375"/>
            <a:ext cx="5617633" cy="5881688"/>
          </a:xfrm>
        </p:spPr>
        <p:txBody>
          <a:bodyPr/>
          <a:lstStyle>
            <a:lvl1pPr algn="l">
              <a:defRPr/>
            </a:lvl1pPr>
            <a:lvl2pPr algn="l">
              <a:defRPr/>
            </a:lvl2pPr>
            <a:lvl3pPr algn="l">
              <a:defRPr/>
            </a:lvl3pPr>
            <a:lvl4pPr algn="l">
              <a:defRPr/>
            </a:lvl4pPr>
            <a:lvl5pPr algn="l">
              <a:defRPr/>
            </a:lvl5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pic>
        <p:nvPicPr>
          <p:cNvPr id="10" name="ÆS_logo_POS_CMYK.pdf"/>
          <p:cNvPicPr/>
          <p:nvPr userDrawn="1"/>
        </p:nvPicPr>
        <p:blipFill>
          <a:blip r:embed="rId2"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Tree>
    <p:extLst>
      <p:ext uri="{BB962C8B-B14F-4D97-AF65-F5344CB8AC3E}">
        <p14:creationId xmlns:p14="http://schemas.microsoft.com/office/powerpoint/2010/main" val="2361730566"/>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el og indholdsobjekt - bred">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84211" y="226542"/>
            <a:ext cx="11239500" cy="972021"/>
          </a:xfrm>
        </p:spPr>
        <p:txBody>
          <a:bodyPr vert="horz">
            <a:normAutofit/>
          </a:bodyPr>
          <a:lstStyle>
            <a:lvl1pPr>
              <a:defRPr sz="4900">
                <a:solidFill>
                  <a:schemeClr val="tx2"/>
                </a:solidFill>
              </a:defRPr>
            </a:lvl1pPr>
          </a:lstStyle>
          <a:p>
            <a:pPr lvl="0"/>
            <a:r>
              <a:rPr lang="da-DK" dirty="0"/>
              <a:t>Klik for at tilføje tekst</a:t>
            </a:r>
          </a:p>
        </p:txBody>
      </p:sp>
      <p:sp>
        <p:nvSpPr>
          <p:cNvPr id="3" name="Pladsholder til indhold 3"/>
          <p:cNvSpPr>
            <a:spLocks noGrp="1"/>
          </p:cNvSpPr>
          <p:nvPr>
            <p:ph sz="quarter" idx="14" hasCustomPrompt="1"/>
          </p:nvPr>
        </p:nvSpPr>
        <p:spPr>
          <a:xfrm>
            <a:off x="476250" y="1919883"/>
            <a:ext cx="11247460" cy="4286250"/>
          </a:xfrm>
        </p:spPr>
        <p:txBody>
          <a:bodyPr/>
          <a:lstStyle/>
          <a:p>
            <a:pPr lvl="0">
              <a:defRPr sz="1800">
                <a:solidFill>
                  <a:srgbClr val="000000"/>
                </a:solidFill>
              </a:defRPr>
            </a:pPr>
            <a:r>
              <a:rPr lang="da-DK" sz="2200" dirty="0">
                <a:solidFill>
                  <a:srgbClr val="414141"/>
                </a:solidFill>
              </a:rPr>
              <a:t>Brødtekst, niveau et</a:t>
            </a:r>
          </a:p>
          <a:p>
            <a:pPr lvl="1">
              <a:defRPr sz="1800">
                <a:solidFill>
                  <a:srgbClr val="000000"/>
                </a:solidFill>
              </a:defRPr>
            </a:pPr>
            <a:r>
              <a:rPr lang="da-DK" sz="2200" dirty="0">
                <a:solidFill>
                  <a:srgbClr val="414141"/>
                </a:solidFill>
              </a:rPr>
              <a:t>Brødtekst, niveau to</a:t>
            </a:r>
          </a:p>
          <a:p>
            <a:pPr lvl="2">
              <a:defRPr sz="1800">
                <a:solidFill>
                  <a:srgbClr val="000000"/>
                </a:solidFill>
              </a:defRPr>
            </a:pPr>
            <a:r>
              <a:rPr lang="da-DK" sz="2200" dirty="0">
                <a:solidFill>
                  <a:srgbClr val="414141"/>
                </a:solidFill>
              </a:rPr>
              <a:t>Brødtekst, niveau tre</a:t>
            </a:r>
          </a:p>
          <a:p>
            <a:pPr lvl="3">
              <a:defRPr sz="1800">
                <a:solidFill>
                  <a:srgbClr val="000000"/>
                </a:solidFill>
              </a:defRPr>
            </a:pPr>
            <a:r>
              <a:rPr lang="da-DK" sz="2200" dirty="0">
                <a:solidFill>
                  <a:srgbClr val="414141"/>
                </a:solidFill>
              </a:rPr>
              <a:t>Brødtekst, niveau fire</a:t>
            </a:r>
          </a:p>
          <a:p>
            <a:pPr lvl="4">
              <a:defRPr sz="1800">
                <a:solidFill>
                  <a:srgbClr val="000000"/>
                </a:solidFill>
              </a:defRPr>
            </a:pPr>
            <a:r>
              <a:rPr lang="da-DK" sz="2200" dirty="0">
                <a:solidFill>
                  <a:srgbClr val="414141"/>
                </a:solidFill>
              </a:rPr>
              <a:t>Brødtekst, niveau fem</a:t>
            </a:r>
          </a:p>
        </p:txBody>
      </p:sp>
    </p:spTree>
    <p:extLst>
      <p:ext uri="{BB962C8B-B14F-4D97-AF65-F5344CB8AC3E}">
        <p14:creationId xmlns:p14="http://schemas.microsoft.com/office/powerpoint/2010/main" val="683933915"/>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undertitel og indholdsobjekt - bred">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84211" y="226542"/>
            <a:ext cx="11239500" cy="972021"/>
          </a:xfrm>
        </p:spPr>
        <p:txBody>
          <a:bodyPr vert="horz">
            <a:normAutofit/>
          </a:bodyPr>
          <a:lstStyle>
            <a:lvl1pPr>
              <a:defRPr sz="4900">
                <a:solidFill>
                  <a:schemeClr val="tx2"/>
                </a:solidFill>
              </a:defRPr>
            </a:lvl1pPr>
          </a:lstStyle>
          <a:p>
            <a:pPr lvl="0"/>
            <a:r>
              <a:rPr lang="da-DK" dirty="0"/>
              <a:t>Klik for at tilføje tekst</a:t>
            </a:r>
          </a:p>
        </p:txBody>
      </p:sp>
      <p:sp>
        <p:nvSpPr>
          <p:cNvPr id="3" name="Pladsholder til indhold 3"/>
          <p:cNvSpPr>
            <a:spLocks noGrp="1"/>
          </p:cNvSpPr>
          <p:nvPr>
            <p:ph sz="quarter" idx="14" hasCustomPrompt="1"/>
          </p:nvPr>
        </p:nvSpPr>
        <p:spPr>
          <a:xfrm>
            <a:off x="476250" y="1919883"/>
            <a:ext cx="11247460" cy="4286250"/>
          </a:xfrm>
        </p:spPr>
        <p:txBody>
          <a:bodyPr/>
          <a:lstStyle/>
          <a:p>
            <a:pPr lvl="0">
              <a:defRPr sz="1800">
                <a:solidFill>
                  <a:srgbClr val="000000"/>
                </a:solidFill>
              </a:defRPr>
            </a:pPr>
            <a:r>
              <a:rPr lang="da-DK" sz="2200" dirty="0">
                <a:solidFill>
                  <a:srgbClr val="414141"/>
                </a:solidFill>
              </a:rPr>
              <a:t>Brødtekst, niveau et</a:t>
            </a:r>
          </a:p>
          <a:p>
            <a:pPr lvl="1">
              <a:defRPr sz="1800">
                <a:solidFill>
                  <a:srgbClr val="000000"/>
                </a:solidFill>
              </a:defRPr>
            </a:pPr>
            <a:r>
              <a:rPr lang="da-DK" sz="2200" dirty="0">
                <a:solidFill>
                  <a:srgbClr val="414141"/>
                </a:solidFill>
              </a:rPr>
              <a:t>Brødtekst, niveau to</a:t>
            </a:r>
          </a:p>
          <a:p>
            <a:pPr lvl="2">
              <a:defRPr sz="1800">
                <a:solidFill>
                  <a:srgbClr val="000000"/>
                </a:solidFill>
              </a:defRPr>
            </a:pPr>
            <a:r>
              <a:rPr lang="da-DK" sz="2200" dirty="0">
                <a:solidFill>
                  <a:srgbClr val="414141"/>
                </a:solidFill>
              </a:rPr>
              <a:t>Brødtekst, niveau tre</a:t>
            </a:r>
          </a:p>
          <a:p>
            <a:pPr lvl="3">
              <a:defRPr sz="1800">
                <a:solidFill>
                  <a:srgbClr val="000000"/>
                </a:solidFill>
              </a:defRPr>
            </a:pPr>
            <a:r>
              <a:rPr lang="da-DK" sz="2200" dirty="0">
                <a:solidFill>
                  <a:srgbClr val="414141"/>
                </a:solidFill>
              </a:rPr>
              <a:t>Brødtekst, niveau fire</a:t>
            </a:r>
          </a:p>
          <a:p>
            <a:pPr lvl="4">
              <a:defRPr sz="1800">
                <a:solidFill>
                  <a:srgbClr val="000000"/>
                </a:solidFill>
              </a:defRPr>
            </a:pPr>
            <a:r>
              <a:rPr lang="da-DK" sz="2200" dirty="0">
                <a:solidFill>
                  <a:srgbClr val="414141"/>
                </a:solidFill>
              </a:rPr>
              <a:t>Brødtekst, niveau fem</a:t>
            </a:r>
          </a:p>
        </p:txBody>
      </p:sp>
      <p:sp>
        <p:nvSpPr>
          <p:cNvPr id="4" name="Pladsholder til tekst 2"/>
          <p:cNvSpPr>
            <a:spLocks noGrp="1"/>
          </p:cNvSpPr>
          <p:nvPr>
            <p:ph type="body" sz="quarter" idx="10" hasCustomPrompt="1"/>
          </p:nvPr>
        </p:nvSpPr>
        <p:spPr>
          <a:xfrm>
            <a:off x="484212" y="1418668"/>
            <a:ext cx="11223112" cy="233983"/>
          </a:xfrm>
        </p:spPr>
        <p:txBody>
          <a:bodyPr vert="horz" wrap="none">
            <a:noAutofit/>
          </a:bodyPr>
          <a:lstStyle>
            <a:lvl1pPr marL="0" indent="0" algn="ctr">
              <a:lnSpc>
                <a:spcPct val="100000"/>
              </a:lnSpc>
              <a:spcBef>
                <a:spcPts val="0"/>
              </a:spcBef>
              <a:buFontTx/>
              <a:buNone/>
              <a:defRPr sz="1700" b="1" i="0" cap="all">
                <a:solidFill>
                  <a:schemeClr val="bg2"/>
                </a:solidFill>
                <a:latin typeface="Arial"/>
                <a:cs typeface="Arial"/>
              </a:defRPr>
            </a:lvl1pPr>
          </a:lstStyle>
          <a:p>
            <a:pPr lvl="0"/>
            <a:r>
              <a:rPr lang="da-DK" dirty="0"/>
              <a:t>Rediger typografien i masteren</a:t>
            </a:r>
          </a:p>
        </p:txBody>
      </p:sp>
    </p:spTree>
    <p:extLst>
      <p:ext uri="{BB962C8B-B14F-4D97-AF65-F5344CB8AC3E}">
        <p14:creationId xmlns:p14="http://schemas.microsoft.com/office/powerpoint/2010/main" val="38271176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hape 2"/>
          <p:cNvSpPr/>
          <p:nvPr/>
        </p:nvSpPr>
        <p:spPr>
          <a:xfrm>
            <a:off x="476250" y="1305719"/>
            <a:ext cx="11247461"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3" name="Shape 3"/>
          <p:cNvSpPr/>
          <p:nvPr/>
        </p:nvSpPr>
        <p:spPr>
          <a:xfrm>
            <a:off x="476250" y="225226"/>
            <a:ext cx="11247461"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sz="1200"/>
          </a:p>
        </p:txBody>
      </p:sp>
      <p:sp>
        <p:nvSpPr>
          <p:cNvPr id="4" name="Shape 4"/>
          <p:cNvSpPr>
            <a:spLocks noGrp="1"/>
          </p:cNvSpPr>
          <p:nvPr>
            <p:ph type="title"/>
          </p:nvPr>
        </p:nvSpPr>
        <p:spPr>
          <a:xfrm>
            <a:off x="484211" y="233406"/>
            <a:ext cx="11239500" cy="965156"/>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a:defRPr sz="1800">
                <a:solidFill>
                  <a:srgbClr val="000000"/>
                </a:solidFill>
              </a:defRPr>
            </a:pPr>
            <a:r>
              <a:rPr lang="da-DK" sz="4900" dirty="0">
                <a:solidFill>
                  <a:srgbClr val="B3242A"/>
                </a:solidFill>
              </a:rPr>
              <a:t>Titeltekst</a:t>
            </a:r>
            <a:endParaRPr sz="4900" dirty="0">
              <a:solidFill>
                <a:srgbClr val="B3242A"/>
              </a:solidFill>
            </a:endParaRPr>
          </a:p>
        </p:txBody>
      </p:sp>
      <p:sp>
        <p:nvSpPr>
          <p:cNvPr id="5" name="Shape 5"/>
          <p:cNvSpPr>
            <a:spLocks noGrp="1"/>
          </p:cNvSpPr>
          <p:nvPr>
            <p:ph type="body" idx="1"/>
          </p:nvPr>
        </p:nvSpPr>
        <p:spPr>
          <a:xfrm>
            <a:off x="1032573" y="1493490"/>
            <a:ext cx="10683177" cy="4712355"/>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a:defRPr sz="1800">
                <a:solidFill>
                  <a:srgbClr val="000000"/>
                </a:solidFill>
              </a:defRPr>
            </a:pPr>
            <a:r>
              <a:rPr sz="2200" dirty="0">
                <a:solidFill>
                  <a:srgbClr val="414141"/>
                </a:solidFill>
              </a:rPr>
              <a:t>Brødtekst, niveau et</a:t>
            </a:r>
          </a:p>
          <a:p>
            <a:pPr lvl="1">
              <a:defRPr sz="1800">
                <a:solidFill>
                  <a:srgbClr val="000000"/>
                </a:solidFill>
              </a:defRPr>
            </a:pPr>
            <a:r>
              <a:rPr sz="2200" dirty="0">
                <a:solidFill>
                  <a:srgbClr val="414141"/>
                </a:solidFill>
              </a:rPr>
              <a:t>Brødtekst, niveau to</a:t>
            </a:r>
          </a:p>
          <a:p>
            <a:pPr lvl="2">
              <a:defRPr sz="1800">
                <a:solidFill>
                  <a:srgbClr val="000000"/>
                </a:solidFill>
              </a:defRPr>
            </a:pPr>
            <a:r>
              <a:rPr sz="2200" dirty="0">
                <a:solidFill>
                  <a:srgbClr val="414141"/>
                </a:solidFill>
              </a:rPr>
              <a:t>Brødtekst, niveau tre</a:t>
            </a:r>
          </a:p>
          <a:p>
            <a:pPr lvl="3">
              <a:defRPr sz="1800">
                <a:solidFill>
                  <a:srgbClr val="000000"/>
                </a:solidFill>
              </a:defRPr>
            </a:pPr>
            <a:r>
              <a:rPr sz="2200" dirty="0">
                <a:solidFill>
                  <a:srgbClr val="414141"/>
                </a:solidFill>
              </a:rPr>
              <a:t>Brødtekst, niveau fire</a:t>
            </a:r>
          </a:p>
          <a:p>
            <a:pPr lvl="4">
              <a:defRPr sz="1800">
                <a:solidFill>
                  <a:srgbClr val="000000"/>
                </a:solidFill>
              </a:defRPr>
            </a:pPr>
            <a:r>
              <a:rPr sz="2200" dirty="0">
                <a:solidFill>
                  <a:srgbClr val="414141"/>
                </a:solidFill>
              </a:rPr>
              <a:t>Brødtekst, niveau fem</a:t>
            </a:r>
          </a:p>
        </p:txBody>
      </p:sp>
      <p:pic>
        <p:nvPicPr>
          <p:cNvPr id="7" name="ÆS_logo_POS_CMYK.pdf"/>
          <p:cNvPicPr/>
          <p:nvPr/>
        </p:nvPicPr>
        <p:blipFill>
          <a:blip r:embed="rId16" cstate="print">
            <a:extLst>
              <a:ext uri="{28A0092B-C50C-407E-A947-70E740481C1C}">
                <a14:useLocalDpi xmlns:a14="http://schemas.microsoft.com/office/drawing/2010/main" val="0"/>
              </a:ext>
            </a:extLst>
          </a:blip>
          <a:stretch>
            <a:fillRect/>
          </a:stretch>
        </p:blipFill>
        <p:spPr>
          <a:xfrm>
            <a:off x="10369775" y="6426141"/>
            <a:ext cx="1356844" cy="233263"/>
          </a:xfrm>
          <a:prstGeom prst="rect">
            <a:avLst/>
          </a:prstGeom>
          <a:ln w="12700">
            <a:miter lim="400000"/>
          </a:ln>
        </p:spPr>
      </p:pic>
    </p:spTree>
    <p:extLst>
      <p:ext uri="{BB962C8B-B14F-4D97-AF65-F5344CB8AC3E}">
        <p14:creationId xmlns:p14="http://schemas.microsoft.com/office/powerpoint/2010/main" val="20948626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spd="med"/>
  <p:txStyles>
    <p:titleStyle>
      <a:lvl1pPr algn="ctr" defTabSz="410751" eaLnBrk="1" hangingPunct="1">
        <a:lnSpc>
          <a:spcPct val="100000"/>
        </a:lnSpc>
        <a:spcBef>
          <a:spcPts val="1125"/>
        </a:spcBef>
        <a:defRPr sz="4000" baseline="0">
          <a:solidFill>
            <a:schemeClr val="tx2"/>
          </a:solidFill>
          <a:latin typeface="Arial"/>
          <a:ea typeface="Arial"/>
          <a:cs typeface="Arial"/>
          <a:sym typeface="Arial"/>
        </a:defRPr>
      </a:lvl1pPr>
      <a:lvl2pPr indent="160729" algn="ctr" defTabSz="410751" eaLnBrk="1" hangingPunct="1">
        <a:lnSpc>
          <a:spcPct val="90000"/>
        </a:lnSpc>
        <a:spcBef>
          <a:spcPts val="1125"/>
        </a:spcBef>
        <a:defRPr sz="4900">
          <a:solidFill>
            <a:srgbClr val="B3242A"/>
          </a:solidFill>
          <a:latin typeface="Arial"/>
          <a:ea typeface="Arial"/>
          <a:cs typeface="Arial"/>
          <a:sym typeface="Arial"/>
        </a:defRPr>
      </a:lvl2pPr>
      <a:lvl3pPr indent="321457" algn="ctr" defTabSz="410751" eaLnBrk="1" hangingPunct="1">
        <a:lnSpc>
          <a:spcPct val="90000"/>
        </a:lnSpc>
        <a:spcBef>
          <a:spcPts val="1125"/>
        </a:spcBef>
        <a:defRPr sz="4900">
          <a:solidFill>
            <a:srgbClr val="B3242A"/>
          </a:solidFill>
          <a:latin typeface="Arial"/>
          <a:ea typeface="Arial"/>
          <a:cs typeface="Arial"/>
          <a:sym typeface="Arial"/>
        </a:defRPr>
      </a:lvl3pPr>
      <a:lvl4pPr indent="482186" algn="ctr" defTabSz="410751" eaLnBrk="1" hangingPunct="1">
        <a:lnSpc>
          <a:spcPct val="90000"/>
        </a:lnSpc>
        <a:spcBef>
          <a:spcPts val="1125"/>
        </a:spcBef>
        <a:defRPr sz="4900">
          <a:solidFill>
            <a:srgbClr val="B3242A"/>
          </a:solidFill>
          <a:latin typeface="Arial"/>
          <a:ea typeface="Arial"/>
          <a:cs typeface="Arial"/>
          <a:sym typeface="Arial"/>
        </a:defRPr>
      </a:lvl4pPr>
      <a:lvl5pPr indent="642915" algn="ctr" defTabSz="410751" eaLnBrk="1" hangingPunct="1">
        <a:lnSpc>
          <a:spcPct val="90000"/>
        </a:lnSpc>
        <a:spcBef>
          <a:spcPts val="1125"/>
        </a:spcBef>
        <a:defRPr sz="4900">
          <a:solidFill>
            <a:srgbClr val="B3242A"/>
          </a:solidFill>
          <a:latin typeface="Arial"/>
          <a:ea typeface="Arial"/>
          <a:cs typeface="Arial"/>
          <a:sym typeface="Arial"/>
        </a:defRPr>
      </a:lvl5pPr>
      <a:lvl6pPr indent="803643" algn="ctr" defTabSz="410751" eaLnBrk="1" hangingPunct="1">
        <a:lnSpc>
          <a:spcPct val="90000"/>
        </a:lnSpc>
        <a:spcBef>
          <a:spcPts val="1125"/>
        </a:spcBef>
        <a:defRPr sz="4900">
          <a:solidFill>
            <a:srgbClr val="B3242A"/>
          </a:solidFill>
          <a:latin typeface="Arial"/>
          <a:ea typeface="Arial"/>
          <a:cs typeface="Arial"/>
          <a:sym typeface="Arial"/>
        </a:defRPr>
      </a:lvl6pPr>
      <a:lvl7pPr indent="964372" algn="ctr" defTabSz="410751" eaLnBrk="1" hangingPunct="1">
        <a:lnSpc>
          <a:spcPct val="90000"/>
        </a:lnSpc>
        <a:spcBef>
          <a:spcPts val="1125"/>
        </a:spcBef>
        <a:defRPr sz="4900">
          <a:solidFill>
            <a:srgbClr val="B3242A"/>
          </a:solidFill>
          <a:latin typeface="Arial"/>
          <a:ea typeface="Arial"/>
          <a:cs typeface="Arial"/>
          <a:sym typeface="Arial"/>
        </a:defRPr>
      </a:lvl7pPr>
      <a:lvl8pPr indent="1125101" algn="ctr" defTabSz="410751" eaLnBrk="1" hangingPunct="1">
        <a:lnSpc>
          <a:spcPct val="90000"/>
        </a:lnSpc>
        <a:spcBef>
          <a:spcPts val="1125"/>
        </a:spcBef>
        <a:defRPr sz="4900">
          <a:solidFill>
            <a:srgbClr val="B3242A"/>
          </a:solidFill>
          <a:latin typeface="Arial"/>
          <a:ea typeface="Arial"/>
          <a:cs typeface="Arial"/>
          <a:sym typeface="Arial"/>
        </a:defRPr>
      </a:lvl8pPr>
      <a:lvl9pPr indent="1285829" algn="ctr" defTabSz="410751" eaLnBrk="1" hangingPunct="1">
        <a:lnSpc>
          <a:spcPct val="90000"/>
        </a:lnSpc>
        <a:spcBef>
          <a:spcPts val="1125"/>
        </a:spcBef>
        <a:defRPr sz="4900">
          <a:solidFill>
            <a:srgbClr val="B3242A"/>
          </a:solidFill>
          <a:latin typeface="Arial"/>
          <a:ea typeface="Arial"/>
          <a:cs typeface="Arial"/>
          <a:sym typeface="Arial"/>
        </a:defRPr>
      </a:lvl9pPr>
    </p:titleStyle>
    <p:bodyStyle>
      <a:lvl1pPr marL="240460" indent="-240460" algn="l" defTabSz="410751" eaLnBrk="1" hangingPunct="1">
        <a:lnSpc>
          <a:spcPct val="100000"/>
        </a:lnSpc>
        <a:spcBef>
          <a:spcPts val="1000"/>
        </a:spcBef>
        <a:buSzPct val="75000"/>
        <a:buFont typeface="Arial"/>
        <a:buChar char="•"/>
        <a:defRPr sz="2200" b="0" i="0">
          <a:solidFill>
            <a:schemeClr val="tx1">
              <a:lumMod val="75000"/>
              <a:lumOff val="25000"/>
            </a:schemeClr>
          </a:solidFill>
          <a:latin typeface="+mn-lt"/>
          <a:ea typeface="Georgia"/>
          <a:cs typeface="Arial"/>
          <a:sym typeface="Georgia"/>
        </a:defRPr>
      </a:lvl1pPr>
      <a:lvl2pPr marL="480920" indent="-240460" algn="l" defTabSz="410751" eaLnBrk="1" hangingPunct="1">
        <a:lnSpc>
          <a:spcPct val="100000"/>
        </a:lnSpc>
        <a:spcBef>
          <a:spcPts val="1000"/>
        </a:spcBef>
        <a:buSzPct val="75000"/>
        <a:buChar char="•"/>
        <a:defRPr sz="2200" b="0" i="0">
          <a:solidFill>
            <a:schemeClr val="tx1">
              <a:lumMod val="75000"/>
              <a:lumOff val="25000"/>
            </a:schemeClr>
          </a:solidFill>
          <a:latin typeface="+mn-lt"/>
          <a:ea typeface="Georgia"/>
          <a:cs typeface="Arial"/>
          <a:sym typeface="Georgia"/>
        </a:defRPr>
      </a:lvl2pPr>
      <a:lvl3pPr marL="721381" indent="-240460" algn="l" defTabSz="410751" eaLnBrk="1" hangingPunct="1">
        <a:lnSpc>
          <a:spcPct val="100000"/>
        </a:lnSpc>
        <a:spcBef>
          <a:spcPts val="1000"/>
        </a:spcBef>
        <a:buSzPct val="75000"/>
        <a:buChar char="•"/>
        <a:defRPr sz="2200" b="0" i="0">
          <a:solidFill>
            <a:schemeClr val="tx1">
              <a:lumMod val="75000"/>
              <a:lumOff val="25000"/>
            </a:schemeClr>
          </a:solidFill>
          <a:latin typeface="+mn-lt"/>
          <a:ea typeface="Georgia"/>
          <a:cs typeface="Arial"/>
          <a:sym typeface="Georgia"/>
        </a:defRPr>
      </a:lvl3pPr>
      <a:lvl4pPr marL="961841" indent="-240460" defTabSz="410751" eaLnBrk="1" hangingPunct="1">
        <a:lnSpc>
          <a:spcPct val="100000"/>
        </a:lnSpc>
        <a:spcBef>
          <a:spcPts val="1000"/>
        </a:spcBef>
        <a:buSzPct val="75000"/>
        <a:buChar char="•"/>
        <a:defRPr sz="2200" b="0" i="0">
          <a:solidFill>
            <a:schemeClr val="tx1">
              <a:lumMod val="75000"/>
              <a:lumOff val="25000"/>
            </a:schemeClr>
          </a:solidFill>
          <a:latin typeface="+mn-lt"/>
          <a:ea typeface="Georgia"/>
          <a:cs typeface="Arial"/>
          <a:sym typeface="Georgia"/>
        </a:defRPr>
      </a:lvl4pPr>
      <a:lvl5pPr marL="1202301" indent="-240460" defTabSz="410751" eaLnBrk="1" hangingPunct="1">
        <a:lnSpc>
          <a:spcPct val="100000"/>
        </a:lnSpc>
        <a:spcBef>
          <a:spcPts val="1000"/>
        </a:spcBef>
        <a:buSzPct val="75000"/>
        <a:buChar char="•"/>
        <a:defRPr sz="2200" b="0" i="0">
          <a:solidFill>
            <a:schemeClr val="tx1">
              <a:lumMod val="75000"/>
              <a:lumOff val="25000"/>
            </a:schemeClr>
          </a:solidFill>
          <a:latin typeface="+mn-lt"/>
          <a:ea typeface="Georgia"/>
          <a:cs typeface="Arial"/>
          <a:sym typeface="Georgia"/>
        </a:defRPr>
      </a:lvl5pPr>
      <a:lvl6pPr marL="1945610" indent="-293676" defTabSz="410751" eaLnBrk="1" hangingPunct="1">
        <a:spcBef>
          <a:spcPts val="1687"/>
        </a:spcBef>
        <a:buSzPct val="75000"/>
        <a:buChar char="•"/>
        <a:defRPr sz="2200">
          <a:solidFill>
            <a:srgbClr val="414141"/>
          </a:solidFill>
          <a:latin typeface="Georgia"/>
          <a:ea typeface="Georgia"/>
          <a:cs typeface="Georgia"/>
          <a:sym typeface="Georgia"/>
        </a:defRPr>
      </a:lvl6pPr>
      <a:lvl7pPr marL="2275997" indent="-293676" defTabSz="410751" eaLnBrk="1" hangingPunct="1">
        <a:spcBef>
          <a:spcPts val="1687"/>
        </a:spcBef>
        <a:buSzPct val="75000"/>
        <a:buChar char="•"/>
        <a:defRPr sz="2200">
          <a:solidFill>
            <a:srgbClr val="414141"/>
          </a:solidFill>
          <a:latin typeface="Georgia"/>
          <a:ea typeface="Georgia"/>
          <a:cs typeface="Georgia"/>
          <a:sym typeface="Georgia"/>
        </a:defRPr>
      </a:lvl7pPr>
      <a:lvl8pPr marL="2606383" indent="-293676" defTabSz="410751" eaLnBrk="1" hangingPunct="1">
        <a:spcBef>
          <a:spcPts val="1687"/>
        </a:spcBef>
        <a:buSzPct val="75000"/>
        <a:buChar char="•"/>
        <a:defRPr sz="2200">
          <a:solidFill>
            <a:srgbClr val="414141"/>
          </a:solidFill>
          <a:latin typeface="Georgia"/>
          <a:ea typeface="Georgia"/>
          <a:cs typeface="Georgia"/>
          <a:sym typeface="Georgia"/>
        </a:defRPr>
      </a:lvl8pPr>
      <a:lvl9pPr marL="2936770" indent="-293676" defTabSz="410751" eaLnBrk="1" hangingPunct="1">
        <a:spcBef>
          <a:spcPts val="1687"/>
        </a:spcBef>
        <a:buSzPct val="75000"/>
        <a:buChar char="•"/>
        <a:defRPr sz="2200">
          <a:solidFill>
            <a:srgbClr val="414141"/>
          </a:solidFill>
          <a:latin typeface="Georgia"/>
          <a:ea typeface="Georgia"/>
          <a:cs typeface="Georgia"/>
          <a:sym typeface="Georgia"/>
        </a:defRPr>
      </a:lvl9pPr>
    </p:bodyStyle>
    <p:otherStyle>
      <a:lvl1pPr algn="ctr" defTabSz="410751" eaLnBrk="1" hangingPunct="1">
        <a:defRPr>
          <a:solidFill>
            <a:schemeClr val="tx1"/>
          </a:solidFill>
          <a:latin typeface="+mn-lt"/>
          <a:ea typeface="+mn-ea"/>
          <a:cs typeface="+mn-cs"/>
          <a:sym typeface="Palatino"/>
        </a:defRPr>
      </a:lvl1pPr>
      <a:lvl2pPr indent="160729" algn="ctr" defTabSz="410751" eaLnBrk="1" hangingPunct="1">
        <a:defRPr>
          <a:solidFill>
            <a:schemeClr val="tx1"/>
          </a:solidFill>
          <a:latin typeface="+mn-lt"/>
          <a:ea typeface="+mn-ea"/>
          <a:cs typeface="+mn-cs"/>
          <a:sym typeface="Palatino"/>
        </a:defRPr>
      </a:lvl2pPr>
      <a:lvl3pPr indent="321457" algn="ctr" defTabSz="410751" eaLnBrk="1" hangingPunct="1">
        <a:defRPr>
          <a:solidFill>
            <a:schemeClr val="tx1"/>
          </a:solidFill>
          <a:latin typeface="+mn-lt"/>
          <a:ea typeface="+mn-ea"/>
          <a:cs typeface="+mn-cs"/>
          <a:sym typeface="Palatino"/>
        </a:defRPr>
      </a:lvl3pPr>
      <a:lvl4pPr indent="482186" algn="ctr" defTabSz="410751" eaLnBrk="1" hangingPunct="1">
        <a:defRPr>
          <a:solidFill>
            <a:schemeClr val="tx1"/>
          </a:solidFill>
          <a:latin typeface="+mn-lt"/>
          <a:ea typeface="+mn-ea"/>
          <a:cs typeface="+mn-cs"/>
          <a:sym typeface="Palatino"/>
        </a:defRPr>
      </a:lvl4pPr>
      <a:lvl5pPr indent="642915" algn="ctr" defTabSz="410751" eaLnBrk="1" hangingPunct="1">
        <a:defRPr>
          <a:solidFill>
            <a:schemeClr val="tx1"/>
          </a:solidFill>
          <a:latin typeface="+mn-lt"/>
          <a:ea typeface="+mn-ea"/>
          <a:cs typeface="+mn-cs"/>
          <a:sym typeface="Palatino"/>
        </a:defRPr>
      </a:lvl5pPr>
      <a:lvl6pPr indent="803643" algn="ctr" defTabSz="410751" eaLnBrk="1" hangingPunct="1">
        <a:defRPr>
          <a:solidFill>
            <a:schemeClr val="tx1"/>
          </a:solidFill>
          <a:latin typeface="+mn-lt"/>
          <a:ea typeface="+mn-ea"/>
          <a:cs typeface="+mn-cs"/>
          <a:sym typeface="Palatino"/>
        </a:defRPr>
      </a:lvl6pPr>
      <a:lvl7pPr indent="964372" algn="ctr" defTabSz="410751" eaLnBrk="1" hangingPunct="1">
        <a:defRPr>
          <a:solidFill>
            <a:schemeClr val="tx1"/>
          </a:solidFill>
          <a:latin typeface="+mn-lt"/>
          <a:ea typeface="+mn-ea"/>
          <a:cs typeface="+mn-cs"/>
          <a:sym typeface="Palatino"/>
        </a:defRPr>
      </a:lvl7pPr>
      <a:lvl8pPr indent="1125101" algn="ctr" defTabSz="410751" eaLnBrk="1" hangingPunct="1">
        <a:defRPr>
          <a:solidFill>
            <a:schemeClr val="tx1"/>
          </a:solidFill>
          <a:latin typeface="+mn-lt"/>
          <a:ea typeface="+mn-ea"/>
          <a:cs typeface="+mn-cs"/>
          <a:sym typeface="Palatino"/>
        </a:defRPr>
      </a:lvl8pPr>
      <a:lvl9pPr indent="1285829" algn="ctr" defTabSz="410751" eaLnBrk="1" hangingPunct="1">
        <a:defRPr>
          <a:solidFill>
            <a:schemeClr val="tx1"/>
          </a:solidFill>
          <a:latin typeface="+mn-lt"/>
          <a:ea typeface="+mn-ea"/>
          <a:cs typeface="+mn-cs"/>
          <a:sym typeface="Palatino"/>
        </a:defRPr>
      </a:lvl9pPr>
    </p:otherStyle>
  </p:txStyles>
  <p:extLst mod="1">
    <p:ext uri="{27BBF7A9-308A-43DC-89C8-2F10F3537804}">
      <p15:sldGuideLst xmlns="" xmlns:p15="http://schemas.microsoft.com/office/powerpoint/2012/main">
        <p15:guide id="1" orient="horz" pos="763">
          <p15:clr>
            <a:srgbClr val="F26B43"/>
          </p15:clr>
        </p15:guide>
        <p15:guide id="2" pos="2880">
          <p15:clr>
            <a:srgbClr val="F26B43"/>
          </p15:clr>
        </p15:guide>
        <p15:guide id="3" orient="horz" pos="890">
          <p15:clr>
            <a:srgbClr val="F26B43"/>
          </p15:clr>
        </p15:guide>
        <p15:guide id="4" pos="480">
          <p15:clr>
            <a:srgbClr val="F26B43"/>
          </p15:clr>
        </p15:guide>
        <p15:guide id="5" pos="5534">
          <p15:clr>
            <a:srgbClr val="F26B43"/>
          </p15:clr>
        </p15:guide>
        <p15:guide id="6" orient="horz" pos="3915">
          <p15:clr>
            <a:srgbClr val="F26B43"/>
          </p15:clr>
        </p15:guide>
        <p15:guide id="7" orient="horz" pos="210">
          <p15:clr>
            <a:srgbClr val="F26B43"/>
          </p15:clr>
        </p15:guide>
        <p15:guide id="8" orient="horz" pos="1185">
          <p15:clr>
            <a:srgbClr val="F26B43"/>
          </p15:clr>
        </p15:guide>
        <p15:guide id="9" orient="horz" pos="1040">
          <p15:clr>
            <a:srgbClr val="F26B43"/>
          </p15:clr>
        </p15:guide>
        <p15:guide id="10" pos="226">
          <p15:clr>
            <a:srgbClr val="F26B43"/>
          </p15:clr>
        </p15:guide>
        <p15:guide id="11" orient="horz" pos="935">
          <p15:clr>
            <a:srgbClr val="F26B43"/>
          </p15:clr>
        </p15:guide>
        <p15:guide id="12"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2872635"/>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Fakta om demens</a:t>
            </a:r>
            <a:endParaRPr lang="da-DK" dirty="0"/>
          </a:p>
        </p:txBody>
      </p:sp>
      <p:sp>
        <p:nvSpPr>
          <p:cNvPr id="3" name="Pladsholder til indhold 2"/>
          <p:cNvSpPr>
            <a:spLocks noGrp="1"/>
          </p:cNvSpPr>
          <p:nvPr>
            <p:ph sz="quarter" idx="10"/>
          </p:nvPr>
        </p:nvSpPr>
        <p:spPr/>
        <p:txBody>
          <a:bodyPr/>
          <a:lstStyle/>
          <a:p>
            <a:r>
              <a:rPr lang="da-DK" dirty="0" smtClean="0"/>
              <a:t>Ingen tvivl om, at det er hårdt at leve med demens – for den sygdomsramte og familien</a:t>
            </a:r>
          </a:p>
          <a:p>
            <a:r>
              <a:rPr lang="da-DK" dirty="0" smtClean="0"/>
              <a:t>Alle sygdomsforløb er forskellige, men fælles for de fleste demensramte familier er, at man på et tidspunkt i forløbet vil opleve:</a:t>
            </a:r>
          </a:p>
          <a:p>
            <a:pPr marL="0" indent="0">
              <a:buNone/>
            </a:pPr>
            <a:r>
              <a:rPr lang="da-DK" dirty="0"/>
              <a:t>	</a:t>
            </a:r>
            <a:r>
              <a:rPr lang="da-DK" dirty="0" smtClean="0"/>
              <a:t>- følelser af usikkerhed og sorg, </a:t>
            </a:r>
          </a:p>
          <a:p>
            <a:pPr marL="0" indent="0">
              <a:buNone/>
            </a:pPr>
            <a:r>
              <a:rPr lang="da-DK" dirty="0"/>
              <a:t>	</a:t>
            </a:r>
            <a:r>
              <a:rPr lang="da-DK" dirty="0" smtClean="0"/>
              <a:t>- ændringer i familierelationerne,</a:t>
            </a:r>
          </a:p>
          <a:p>
            <a:pPr marL="0" indent="0">
              <a:buNone/>
            </a:pPr>
            <a:r>
              <a:rPr lang="da-DK" dirty="0"/>
              <a:t>	</a:t>
            </a:r>
            <a:r>
              <a:rPr lang="da-DK" dirty="0" smtClean="0"/>
              <a:t>- praktiske udfordringer og evt. frustration over manglende hjælpemuligheder</a:t>
            </a:r>
          </a:p>
          <a:p>
            <a:pPr marL="0" indent="0">
              <a:buNone/>
            </a:pPr>
            <a:r>
              <a:rPr lang="da-DK" dirty="0"/>
              <a:t>	</a:t>
            </a:r>
            <a:r>
              <a:rPr lang="da-DK" dirty="0" smtClean="0"/>
              <a:t>- følelsesmæssige udfordringer som fx isolation og ensomhed</a:t>
            </a:r>
          </a:p>
        </p:txBody>
      </p:sp>
    </p:spTree>
    <p:extLst>
      <p:ext uri="{BB962C8B-B14F-4D97-AF65-F5344CB8AC3E}">
        <p14:creationId xmlns:p14="http://schemas.microsoft.com/office/powerpoint/2010/main" val="566662625"/>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Fakta om demens</a:t>
            </a:r>
            <a:endParaRPr lang="da-DK" dirty="0"/>
          </a:p>
        </p:txBody>
      </p:sp>
      <p:sp>
        <p:nvSpPr>
          <p:cNvPr id="3" name="Pladsholder til indhold 2"/>
          <p:cNvSpPr>
            <a:spLocks noGrp="1"/>
          </p:cNvSpPr>
          <p:nvPr>
            <p:ph sz="quarter" idx="10"/>
          </p:nvPr>
        </p:nvSpPr>
        <p:spPr/>
        <p:txBody>
          <a:bodyPr>
            <a:normAutofit/>
          </a:bodyPr>
          <a:lstStyle/>
          <a:p>
            <a:pPr marL="0" indent="0">
              <a:buNone/>
            </a:pPr>
            <a:r>
              <a:rPr lang="da-DK" sz="2800" dirty="0" smtClean="0"/>
              <a:t>Flere kedelige kendetegn ved demens:</a:t>
            </a:r>
            <a:endParaRPr lang="da-DK" sz="2800" dirty="0"/>
          </a:p>
          <a:p>
            <a:pPr lvl="1"/>
            <a:endParaRPr lang="da-DK" b="1" dirty="0" smtClean="0"/>
          </a:p>
          <a:p>
            <a:pPr lvl="1"/>
            <a:r>
              <a:rPr lang="da-DK" b="1" dirty="0" smtClean="0"/>
              <a:t>Demens </a:t>
            </a:r>
            <a:r>
              <a:rPr lang="da-DK" b="1" dirty="0"/>
              <a:t>er tabubelagt </a:t>
            </a:r>
            <a:r>
              <a:rPr lang="da-DK" dirty="0" smtClean="0"/>
              <a:t>– demens kan være svært både at erkende, at forstå og at tale om</a:t>
            </a:r>
            <a:endParaRPr lang="da-DK" dirty="0"/>
          </a:p>
          <a:p>
            <a:pPr lvl="1"/>
            <a:r>
              <a:rPr lang="da-DK" b="1" dirty="0"/>
              <a:t>Sygdommen definerer </a:t>
            </a:r>
            <a:r>
              <a:rPr lang="da-DK" b="1" dirty="0" smtClean="0"/>
              <a:t>personen </a:t>
            </a:r>
            <a:r>
              <a:rPr lang="da-DK" dirty="0" smtClean="0"/>
              <a:t>– personen er først og fremmest syg med demens, dernæst er han den person, han altid har været</a:t>
            </a:r>
            <a:endParaRPr lang="da-DK" dirty="0"/>
          </a:p>
          <a:p>
            <a:pPr lvl="1"/>
            <a:r>
              <a:rPr lang="da-DK" b="1" dirty="0"/>
              <a:t>Stereotyp forståelse af </a:t>
            </a:r>
            <a:r>
              <a:rPr lang="da-DK" b="1" dirty="0" smtClean="0"/>
              <a:t>demens </a:t>
            </a:r>
            <a:r>
              <a:rPr lang="da-DK" dirty="0" smtClean="0"/>
              <a:t>– en person med demens kan ikke huske eller tage ansvar for sine egne handlinger</a:t>
            </a:r>
            <a:endParaRPr lang="da-DK" dirty="0"/>
          </a:p>
          <a:p>
            <a:endParaRPr lang="da-DK" dirty="0"/>
          </a:p>
        </p:txBody>
      </p:sp>
    </p:spTree>
    <p:extLst>
      <p:ext uri="{BB962C8B-B14F-4D97-AF65-F5344CB8AC3E}">
        <p14:creationId xmlns:p14="http://schemas.microsoft.com/office/powerpoint/2010/main" val="3456369414"/>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Lad os gøre det lidt bedre</a:t>
            </a:r>
            <a:endParaRPr lang="da-DK" dirty="0"/>
          </a:p>
        </p:txBody>
      </p:sp>
      <p:sp>
        <p:nvSpPr>
          <p:cNvPr id="3" name="Pladsholder til indhold 2"/>
          <p:cNvSpPr>
            <a:spLocks noGrp="1"/>
          </p:cNvSpPr>
          <p:nvPr>
            <p:ph sz="quarter" idx="10"/>
          </p:nvPr>
        </p:nvSpPr>
        <p:spPr/>
        <p:txBody>
          <a:bodyPr>
            <a:normAutofit/>
          </a:bodyPr>
          <a:lstStyle/>
          <a:p>
            <a:r>
              <a:rPr lang="da-DK" sz="2400" dirty="0" smtClean="0"/>
              <a:t>Efter at have skitseret mange af de negative omstændigheder omkring demens, så lad os fokusere på de mange ting, der er muligt, og som vi er nødt til at kaste flere ressourcer efter  – indsatser der rent faktisk kan gøre en forskel og kan være med til at understøtte, at familier, der lever med demens, kan opretholde et så godt liv som muligt. </a:t>
            </a:r>
            <a:endParaRPr lang="da-DK" sz="2400" dirty="0"/>
          </a:p>
        </p:txBody>
      </p:sp>
    </p:spTree>
    <p:extLst>
      <p:ext uri="{BB962C8B-B14F-4D97-AF65-F5344CB8AC3E}">
        <p14:creationId xmlns:p14="http://schemas.microsoft.com/office/powerpoint/2010/main" val="73694540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Ældre Sagens vision</a:t>
            </a:r>
            <a:endParaRPr lang="da-DK" dirty="0"/>
          </a:p>
        </p:txBody>
      </p:sp>
      <p:sp>
        <p:nvSpPr>
          <p:cNvPr id="3" name="Pladsholder til indhold 2"/>
          <p:cNvSpPr>
            <a:spLocks noGrp="1"/>
          </p:cNvSpPr>
          <p:nvPr>
            <p:ph sz="quarter" idx="10"/>
          </p:nvPr>
        </p:nvSpPr>
        <p:spPr/>
        <p:txBody>
          <a:bodyPr/>
          <a:lstStyle/>
          <a:p>
            <a:endParaRPr lang="da-DK" dirty="0"/>
          </a:p>
          <a:p>
            <a:pPr marL="240460" lvl="1" indent="0" algn="just">
              <a:buNone/>
            </a:pPr>
            <a:r>
              <a:rPr lang="da-DK" sz="2800" b="1" i="1" dirty="0" smtClean="0"/>
              <a:t>Danmark </a:t>
            </a:r>
            <a:r>
              <a:rPr lang="da-DK" sz="2800" b="1" i="1" dirty="0"/>
              <a:t>skal være et demensvenligt samfund, hvor mennesker med demens kan opretholde et hverdagsliv med en høj grad af livskvalitet og selvbestemmelse i eget liv. Det demensvenlige samfund er funderet i en god og tilstrækkelig behandling og pleje af mennesker med demens, i en støttende og anerkendende tilgang til de pårørende og på civilsamfundets viden, forståelse og engagement i demensramtes hverdagsliv.</a:t>
            </a:r>
          </a:p>
        </p:txBody>
      </p:sp>
    </p:spTree>
    <p:extLst>
      <p:ext uri="{BB962C8B-B14F-4D97-AF65-F5344CB8AC3E}">
        <p14:creationId xmlns:p14="http://schemas.microsoft.com/office/powerpoint/2010/main" val="2070245605"/>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Mere viden og nedbrydelse af tabu</a:t>
            </a:r>
            <a:endParaRPr lang="da-DK" dirty="0"/>
          </a:p>
        </p:txBody>
      </p:sp>
      <p:sp>
        <p:nvSpPr>
          <p:cNvPr id="3" name="Pladsholder til indhold 2"/>
          <p:cNvSpPr>
            <a:spLocks noGrp="1"/>
          </p:cNvSpPr>
          <p:nvPr>
            <p:ph sz="quarter" idx="10"/>
          </p:nvPr>
        </p:nvSpPr>
        <p:spPr/>
        <p:txBody>
          <a:bodyPr>
            <a:normAutofit lnSpcReduction="10000"/>
          </a:bodyPr>
          <a:lstStyle/>
          <a:p>
            <a:r>
              <a:rPr lang="da-DK" dirty="0" smtClean="0"/>
              <a:t>Et oplagt sted at starte er mere viden og bedre forståelse for, hvad demens er, og hvad sygdommen betyder for den demensramte og deres familier.</a:t>
            </a:r>
          </a:p>
          <a:p>
            <a:pPr marL="0" indent="0">
              <a:buNone/>
            </a:pPr>
            <a:endParaRPr lang="da-DK" dirty="0"/>
          </a:p>
          <a:p>
            <a:r>
              <a:rPr lang="da-DK" dirty="0" smtClean="0"/>
              <a:t>Mere viden vil føre til: </a:t>
            </a:r>
          </a:p>
          <a:p>
            <a:pPr lvl="1"/>
            <a:r>
              <a:rPr lang="da-DK" dirty="0" smtClean="0"/>
              <a:t>en bedre forståelse </a:t>
            </a:r>
            <a:r>
              <a:rPr lang="da-DK" dirty="0"/>
              <a:t>for den demensramtes </a:t>
            </a:r>
            <a:r>
              <a:rPr lang="da-DK" dirty="0" smtClean="0"/>
              <a:t>situation, og </a:t>
            </a:r>
            <a:r>
              <a:rPr lang="da-DK" dirty="0"/>
              <a:t>hvorfor personen handler som han gør</a:t>
            </a:r>
            <a:r>
              <a:rPr lang="da-DK" dirty="0" smtClean="0"/>
              <a:t>,</a:t>
            </a:r>
          </a:p>
          <a:p>
            <a:pPr lvl="1"/>
            <a:r>
              <a:rPr lang="da-DK" dirty="0" smtClean="0"/>
              <a:t>bedre mulighed for at være sammen med personen med demens og tage hensyn til personens situation </a:t>
            </a:r>
          </a:p>
          <a:p>
            <a:pPr lvl="1"/>
            <a:r>
              <a:rPr lang="da-DK" dirty="0"/>
              <a:t>b</a:t>
            </a:r>
            <a:r>
              <a:rPr lang="da-DK" dirty="0" smtClean="0"/>
              <a:t>edre mulighed for at understøtte personen med demens i at være aktiv og have indflydelse på sit eget liv</a:t>
            </a:r>
          </a:p>
          <a:p>
            <a:pPr lvl="1"/>
            <a:r>
              <a:rPr lang="da-DK" dirty="0"/>
              <a:t>s</a:t>
            </a:r>
            <a:r>
              <a:rPr lang="da-DK" dirty="0" smtClean="0"/>
              <a:t>tørre anerkendelse af personer med demens </a:t>
            </a:r>
          </a:p>
          <a:p>
            <a:pPr lvl="1"/>
            <a:r>
              <a:rPr lang="da-DK" dirty="0" smtClean="0"/>
              <a:t>større tryghed for personer med demens  </a:t>
            </a:r>
            <a:endParaRPr lang="da-DK" dirty="0"/>
          </a:p>
          <a:p>
            <a:endParaRPr lang="da-DK" dirty="0"/>
          </a:p>
        </p:txBody>
      </p:sp>
    </p:spTree>
    <p:extLst>
      <p:ext uri="{BB962C8B-B14F-4D97-AF65-F5344CB8AC3E}">
        <p14:creationId xmlns:p14="http://schemas.microsoft.com/office/powerpoint/2010/main" val="1808839173"/>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Meningsfuldt indhold i hverdagen</a:t>
            </a:r>
            <a:endParaRPr lang="da-DK" dirty="0"/>
          </a:p>
        </p:txBody>
      </p:sp>
      <p:sp>
        <p:nvSpPr>
          <p:cNvPr id="3" name="Pladsholder til indhold 2"/>
          <p:cNvSpPr>
            <a:spLocks noGrp="1"/>
          </p:cNvSpPr>
          <p:nvPr>
            <p:ph sz="quarter" idx="10"/>
          </p:nvPr>
        </p:nvSpPr>
        <p:spPr/>
        <p:txBody>
          <a:bodyPr/>
          <a:lstStyle/>
          <a:p>
            <a:r>
              <a:rPr lang="da-DK" dirty="0" smtClean="0"/>
              <a:t>Et andet væsentligt fokusområde er relevante og livgivende hverdagsaktiviteter for personer med demens. Her er det vigtigt at huske på:</a:t>
            </a:r>
          </a:p>
          <a:p>
            <a:pPr marL="0" indent="0">
              <a:buNone/>
            </a:pPr>
            <a:endParaRPr lang="da-DK" dirty="0" smtClean="0"/>
          </a:p>
          <a:p>
            <a:pPr lvl="1"/>
            <a:r>
              <a:rPr lang="da-DK" dirty="0" smtClean="0"/>
              <a:t>At demens ændrer hverdagen, men sygdommen behøver ikke at betyde farvel til meningsfulde hverdagsaktiviteter</a:t>
            </a:r>
          </a:p>
          <a:p>
            <a:pPr lvl="1"/>
            <a:r>
              <a:rPr lang="da-DK" dirty="0" smtClean="0"/>
              <a:t>At man skal blive ved med at være fysisk aktiv og indgå i sociale fællesskaber med andre – under </a:t>
            </a:r>
            <a:r>
              <a:rPr lang="da-DK" dirty="0"/>
              <a:t>hensyntagen til, </a:t>
            </a:r>
            <a:r>
              <a:rPr lang="da-DK" dirty="0" smtClean="0"/>
              <a:t>hvilke </a:t>
            </a:r>
            <a:r>
              <a:rPr lang="da-DK" dirty="0"/>
              <a:t>interesserer man </a:t>
            </a:r>
            <a:r>
              <a:rPr lang="da-DK" dirty="0" smtClean="0"/>
              <a:t>har, og hvor man er i sit sygdomsforløb</a:t>
            </a:r>
          </a:p>
          <a:p>
            <a:pPr lvl="1"/>
            <a:r>
              <a:rPr lang="da-DK" dirty="0" smtClean="0"/>
              <a:t>At både fysisk aktivitet og sociale fællesskaber er vigtige af hensyn til opretholdelse af kroppens funktioner, af intellektet og den generelle livskvalitet – også selvom man har demens</a:t>
            </a:r>
            <a:endParaRPr lang="da-DK" dirty="0"/>
          </a:p>
        </p:txBody>
      </p:sp>
    </p:spTree>
    <p:extLst>
      <p:ext uri="{BB962C8B-B14F-4D97-AF65-F5344CB8AC3E}">
        <p14:creationId xmlns:p14="http://schemas.microsoft.com/office/powerpoint/2010/main" val="2223331123"/>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Meningsfuldt indhold i hverdagen</a:t>
            </a:r>
            <a:endParaRPr lang="da-DK" dirty="0"/>
          </a:p>
        </p:txBody>
      </p:sp>
      <p:sp>
        <p:nvSpPr>
          <p:cNvPr id="3" name="Pladsholder til indhold 2"/>
          <p:cNvSpPr>
            <a:spLocks noGrp="1"/>
          </p:cNvSpPr>
          <p:nvPr>
            <p:ph sz="quarter" idx="10"/>
          </p:nvPr>
        </p:nvSpPr>
        <p:spPr/>
        <p:txBody>
          <a:bodyPr/>
          <a:lstStyle/>
          <a:p>
            <a:r>
              <a:rPr lang="da-DK" dirty="0"/>
              <a:t>Alle mennesker har brug for at se og spejle sig </a:t>
            </a:r>
            <a:r>
              <a:rPr lang="da-DK" dirty="0" smtClean="0"/>
              <a:t>selv i </a:t>
            </a:r>
            <a:r>
              <a:rPr lang="da-DK" dirty="0"/>
              <a:t>andre – det har betydning for at kunne fastholde sin identitet og vedblive med at være den man er. Det gælder også for personer med demens</a:t>
            </a:r>
          </a:p>
          <a:p>
            <a:r>
              <a:rPr lang="da-DK" dirty="0"/>
              <a:t>Alle mennesker har brug for at kunne tage ansvar for sig selv og tage ansvar for andre – at hjælpe sig selv og bidrage til et fællesskab. Det gælder også personer med demens</a:t>
            </a:r>
          </a:p>
          <a:p>
            <a:r>
              <a:rPr lang="da-DK" dirty="0"/>
              <a:t>Alle </a:t>
            </a:r>
            <a:r>
              <a:rPr lang="da-DK" dirty="0" smtClean="0"/>
              <a:t>mennesker har brug for at indgå i fællesskaber og deltage i meningsfulde aktiviteter for at opleve tilfredshed og livskvalitet. Det gælder også personer med demens  </a:t>
            </a:r>
            <a:endParaRPr lang="da-DK" dirty="0"/>
          </a:p>
          <a:p>
            <a:endParaRPr lang="da-DK" dirty="0"/>
          </a:p>
        </p:txBody>
      </p:sp>
    </p:spTree>
    <p:extLst>
      <p:ext uri="{BB962C8B-B14F-4D97-AF65-F5344CB8AC3E}">
        <p14:creationId xmlns:p14="http://schemas.microsoft.com/office/powerpoint/2010/main" val="314883138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Meningsfuldt indhold i hverdagen</a:t>
            </a:r>
            <a:endParaRPr lang="da-DK" dirty="0"/>
          </a:p>
        </p:txBody>
      </p:sp>
      <p:sp>
        <p:nvSpPr>
          <p:cNvPr id="3" name="Pladsholder til indhold 2"/>
          <p:cNvSpPr>
            <a:spLocks noGrp="1"/>
          </p:cNvSpPr>
          <p:nvPr>
            <p:ph sz="quarter" idx="10"/>
          </p:nvPr>
        </p:nvSpPr>
        <p:spPr/>
        <p:txBody>
          <a:bodyPr/>
          <a:lstStyle/>
          <a:p>
            <a:r>
              <a:rPr lang="da-DK" dirty="0" smtClean="0"/>
              <a:t>Når vi taler om mennesker med demens, er der selvfølgelig nogle særlige forhold at tage i betragtning: </a:t>
            </a:r>
          </a:p>
          <a:p>
            <a:r>
              <a:rPr lang="da-DK" dirty="0" smtClean="0"/>
              <a:t>Fordi personer med demens oplever en gradvis svækkelse af de kognitive evner, kan de også gradvist miste både initiativ, motoriske evner og evnen til at kommunikere</a:t>
            </a:r>
          </a:p>
          <a:p>
            <a:pPr marL="0" indent="0">
              <a:buNone/>
            </a:pPr>
            <a:endParaRPr lang="da-DK" dirty="0" smtClean="0"/>
          </a:p>
          <a:p>
            <a:r>
              <a:rPr lang="da-DK" dirty="0" smtClean="0"/>
              <a:t>Det betyder imidlertid ikke, at behovet for aktivitet og samvær tilsvarende reduceres – det betyder derimod, at omgivelserne skal være rummelige, inkluderende, imødekommende og støttende for at gøre let og ønskeligt for demensramte at være med</a:t>
            </a:r>
            <a:endParaRPr lang="da-DK" dirty="0"/>
          </a:p>
        </p:txBody>
      </p:sp>
    </p:spTree>
    <p:extLst>
      <p:ext uri="{BB962C8B-B14F-4D97-AF65-F5344CB8AC3E}">
        <p14:creationId xmlns:p14="http://schemas.microsoft.com/office/powerpoint/2010/main" val="1848356131"/>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Kroppen og sanserne</a:t>
            </a:r>
            <a:endParaRPr lang="da-DK" dirty="0"/>
          </a:p>
        </p:txBody>
      </p:sp>
      <p:sp>
        <p:nvSpPr>
          <p:cNvPr id="3" name="Pladsholder til indhold 2"/>
          <p:cNvSpPr>
            <a:spLocks noGrp="1"/>
          </p:cNvSpPr>
          <p:nvPr>
            <p:ph sz="quarter" idx="10"/>
          </p:nvPr>
        </p:nvSpPr>
        <p:spPr/>
        <p:txBody>
          <a:bodyPr/>
          <a:lstStyle/>
          <a:p>
            <a:r>
              <a:rPr lang="da-DK" dirty="0" smtClean="0"/>
              <a:t>I Ældre Sagen forsøger vi at tilrettelægge vores frivillige aktiviteter, så de imødekommer både interesserer og muligheder for personer med demens.</a:t>
            </a:r>
          </a:p>
          <a:p>
            <a:pPr marL="0" indent="0">
              <a:buNone/>
            </a:pPr>
            <a:r>
              <a:rPr lang="da-DK" dirty="0" smtClean="0"/>
              <a:t> </a:t>
            </a:r>
          </a:p>
          <a:p>
            <a:r>
              <a:rPr lang="da-DK" dirty="0" smtClean="0"/>
              <a:t>Brug af kroppen og stimulering af sanserne er grundelementer i de aktiviteter, som Ældre Sagen tilbyder til personer med demens og deres familier.</a:t>
            </a:r>
          </a:p>
          <a:p>
            <a:r>
              <a:rPr lang="da-DK" dirty="0" smtClean="0"/>
              <a:t>Alle vores aktiviteter handler om fællesskab – og netop fællesskabet er en af de vigtigste kilder til stimulation af både krop og sanser.</a:t>
            </a:r>
          </a:p>
          <a:p>
            <a:r>
              <a:rPr lang="da-DK" dirty="0" smtClean="0"/>
              <a:t>For det er som del af et fællesskab og i mødet med andre mennesker, at man kan iagttage hinanden, lytte til fortællinger og musik, lugte kaffen eller blomsterne, smage på maden og mærke bolden, instrumentet eller hinandens hænder.  </a:t>
            </a:r>
            <a:endParaRPr lang="da-DK" dirty="0"/>
          </a:p>
        </p:txBody>
      </p:sp>
    </p:spTree>
    <p:extLst>
      <p:ext uri="{BB962C8B-B14F-4D97-AF65-F5344CB8AC3E}">
        <p14:creationId xmlns:p14="http://schemas.microsoft.com/office/powerpoint/2010/main" val="2540390148"/>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Kroppen og sanserne – i naturen</a:t>
            </a:r>
            <a:endParaRPr lang="da-DK" dirty="0"/>
          </a:p>
        </p:txBody>
      </p:sp>
      <p:sp>
        <p:nvSpPr>
          <p:cNvPr id="3" name="Pladsholder til indhold 2"/>
          <p:cNvSpPr>
            <a:spLocks noGrp="1"/>
          </p:cNvSpPr>
          <p:nvPr>
            <p:ph sz="quarter" idx="10"/>
          </p:nvPr>
        </p:nvSpPr>
        <p:spPr/>
        <p:txBody>
          <a:bodyPr/>
          <a:lstStyle/>
          <a:p>
            <a:r>
              <a:rPr lang="da-DK" dirty="0" smtClean="0"/>
              <a:t>Blandt vores aktiviteter for personer med demens har vi mange, der tager udgangspunkt i udnyttelse af naturens rum. De kan fx være sansehaver, pasning af kolonihaver, vandreture, fisketure og udflugter til spejderhytten.  </a:t>
            </a:r>
          </a:p>
          <a:p>
            <a:r>
              <a:rPr lang="da-DK" dirty="0" smtClean="0"/>
              <a:t>For netop i naturens rum er det muligt at få stimuleret sanserne gennem kontakten med jorden, duften af blomster, følelsen af haveredskaber, høre fuglene eller bare at se naturen.</a:t>
            </a:r>
          </a:p>
          <a:p>
            <a:r>
              <a:rPr lang="da-DK" dirty="0" smtClean="0"/>
              <a:t>Herudover indgår bevægelse af kroppen som en central del. Udover den generelle glæde ved at bevæge sig, har det at holde kroppen i gang har positiv effekt på fx balance- og reaktionsevne, det skærper sanserne, og for nogle demensramte kan det modvirke uro. </a:t>
            </a:r>
          </a:p>
        </p:txBody>
      </p:sp>
    </p:spTree>
    <p:extLst>
      <p:ext uri="{BB962C8B-B14F-4D97-AF65-F5344CB8AC3E}">
        <p14:creationId xmlns:p14="http://schemas.microsoft.com/office/powerpoint/2010/main" val="360243641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Huskedagen i Ålborg</a:t>
            </a:r>
            <a:br>
              <a:rPr lang="da-DK" dirty="0" smtClean="0"/>
            </a:br>
            <a:r>
              <a:rPr lang="da-DK" sz="3600" dirty="0" smtClean="0"/>
              <a:t>16. september 2017</a:t>
            </a:r>
            <a:endParaRPr lang="da-DK" sz="3600" dirty="0"/>
          </a:p>
        </p:txBody>
      </p:sp>
      <p:sp>
        <p:nvSpPr>
          <p:cNvPr id="3" name="Pladsholder til tekst 2"/>
          <p:cNvSpPr>
            <a:spLocks noGrp="1"/>
          </p:cNvSpPr>
          <p:nvPr>
            <p:ph type="body" idx="1"/>
          </p:nvPr>
        </p:nvSpPr>
        <p:spPr/>
        <p:txBody>
          <a:bodyPr/>
          <a:lstStyle/>
          <a:p>
            <a:r>
              <a:rPr lang="da-DK" dirty="0" smtClean="0"/>
              <a:t>Bjarne Hastrup</a:t>
            </a:r>
          </a:p>
          <a:p>
            <a:r>
              <a:rPr lang="da-DK" dirty="0" smtClean="0"/>
              <a:t>Direktør i Ældre Sagen</a:t>
            </a:r>
            <a:endParaRPr lang="da-DK" dirty="0"/>
          </a:p>
        </p:txBody>
      </p:sp>
      <p:sp>
        <p:nvSpPr>
          <p:cNvPr id="4" name="Pladsholder til tekst 3"/>
          <p:cNvSpPr>
            <a:spLocks noGrp="1"/>
          </p:cNvSpPr>
          <p:nvPr>
            <p:ph type="body" sz="quarter" idx="10"/>
          </p:nvPr>
        </p:nvSpPr>
        <p:spPr/>
        <p:txBody>
          <a:bodyPr/>
          <a:lstStyle/>
          <a:p>
            <a:endParaRPr lang="da-DK"/>
          </a:p>
        </p:txBody>
      </p:sp>
    </p:spTree>
    <p:extLst>
      <p:ext uri="{BB962C8B-B14F-4D97-AF65-F5344CB8AC3E}">
        <p14:creationId xmlns:p14="http://schemas.microsoft.com/office/powerpoint/2010/main" val="3975199542"/>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Kroppen og sanserne – med musik</a:t>
            </a:r>
            <a:endParaRPr lang="da-DK" dirty="0"/>
          </a:p>
        </p:txBody>
      </p:sp>
      <p:sp>
        <p:nvSpPr>
          <p:cNvPr id="3" name="Pladsholder til indhold 2"/>
          <p:cNvSpPr>
            <a:spLocks noGrp="1"/>
          </p:cNvSpPr>
          <p:nvPr>
            <p:ph sz="quarter" idx="10"/>
          </p:nvPr>
        </p:nvSpPr>
        <p:spPr/>
        <p:txBody>
          <a:bodyPr>
            <a:normAutofit fontScale="92500" lnSpcReduction="20000"/>
          </a:bodyPr>
          <a:lstStyle/>
          <a:p>
            <a:r>
              <a:rPr lang="da-DK" sz="2400" dirty="0" smtClean="0"/>
              <a:t>Et andet vigtigt element i mange af Ældre Sagens aktiviteter er musikken. </a:t>
            </a:r>
          </a:p>
          <a:p>
            <a:r>
              <a:rPr lang="da-DK" sz="2400" dirty="0" smtClean="0"/>
              <a:t>Både dans og sang er populært, og erfaringen viser, at mange personer med demens – der ellers kan have svært ved at huske – kender og kan synge mange sange</a:t>
            </a:r>
          </a:p>
          <a:p>
            <a:pPr marL="0" indent="0">
              <a:buNone/>
            </a:pPr>
            <a:r>
              <a:rPr lang="da-DK" sz="2400" dirty="0"/>
              <a:t>(</a:t>
            </a:r>
            <a:r>
              <a:rPr lang="da-DK" sz="2400" dirty="0" err="1"/>
              <a:t>Evt</a:t>
            </a:r>
            <a:r>
              <a:rPr lang="da-DK" sz="2400" dirty="0"/>
              <a:t> .gøre reklame for ÆS sangbog)</a:t>
            </a:r>
          </a:p>
          <a:p>
            <a:endParaRPr lang="da-DK" sz="2400" dirty="0" smtClean="0"/>
          </a:p>
          <a:p>
            <a:r>
              <a:rPr lang="da-DK" sz="2400" dirty="0" smtClean="0"/>
              <a:t>Generelt kan det om musikkens betydning fremhæves:</a:t>
            </a:r>
          </a:p>
          <a:p>
            <a:pPr lvl="1"/>
            <a:r>
              <a:rPr lang="da-DK" sz="2400" dirty="0" smtClean="0"/>
              <a:t>Musik </a:t>
            </a:r>
            <a:r>
              <a:rPr lang="da-DK" sz="2400" dirty="0"/>
              <a:t>og rytmer skaber samvær</a:t>
            </a:r>
            <a:r>
              <a:rPr lang="da-DK" sz="2400" dirty="0" smtClean="0"/>
              <a:t>, beroliger </a:t>
            </a:r>
            <a:r>
              <a:rPr lang="da-DK" sz="2400" dirty="0"/>
              <a:t>og øger velbehaget. </a:t>
            </a:r>
            <a:endParaRPr lang="da-DK" sz="2400" dirty="0" smtClean="0"/>
          </a:p>
          <a:p>
            <a:pPr lvl="1"/>
            <a:r>
              <a:rPr lang="da-DK" sz="2400" dirty="0" smtClean="0"/>
              <a:t>Musik stimulerer </a:t>
            </a:r>
            <a:r>
              <a:rPr lang="da-DK" sz="2400" dirty="0"/>
              <a:t>både sanser, bevægelse </a:t>
            </a:r>
            <a:r>
              <a:rPr lang="da-DK" sz="2400" dirty="0" smtClean="0"/>
              <a:t>og hukommelse</a:t>
            </a:r>
            <a:r>
              <a:rPr lang="da-DK" sz="2400" dirty="0"/>
              <a:t>. </a:t>
            </a:r>
            <a:endParaRPr lang="da-DK" sz="2400" dirty="0" smtClean="0"/>
          </a:p>
          <a:p>
            <a:pPr lvl="1"/>
            <a:r>
              <a:rPr lang="da-DK" sz="2400" dirty="0" smtClean="0"/>
              <a:t>Musik </a:t>
            </a:r>
            <a:r>
              <a:rPr lang="da-DK" sz="2400" dirty="0"/>
              <a:t>og sang </a:t>
            </a:r>
            <a:r>
              <a:rPr lang="da-DK" sz="2400" dirty="0" smtClean="0"/>
              <a:t>skaber genkendelse</a:t>
            </a:r>
            <a:r>
              <a:rPr lang="da-DK" sz="2400" dirty="0"/>
              <a:t>, aktiverer minder og </a:t>
            </a:r>
            <a:r>
              <a:rPr lang="da-DK" sz="2400" dirty="0" smtClean="0"/>
              <a:t>skaber dermed </a:t>
            </a:r>
            <a:r>
              <a:rPr lang="da-DK" sz="2400" dirty="0"/>
              <a:t>tryghed</a:t>
            </a:r>
            <a:r>
              <a:rPr lang="da-DK" sz="2400" dirty="0" smtClean="0"/>
              <a:t>.</a:t>
            </a:r>
          </a:p>
          <a:p>
            <a:pPr marL="240460" lvl="1" indent="0">
              <a:buNone/>
            </a:pPr>
            <a:r>
              <a:rPr lang="da-DK" sz="2400" dirty="0" smtClean="0"/>
              <a:t>(Evt. film med Henry?)</a:t>
            </a:r>
          </a:p>
          <a:p>
            <a:pPr marL="240460" lvl="1" indent="0">
              <a:buNone/>
            </a:pPr>
            <a:r>
              <a:rPr lang="da-DK" dirty="0" smtClean="0"/>
              <a:t> </a:t>
            </a:r>
            <a:endParaRPr lang="da-DK" dirty="0"/>
          </a:p>
        </p:txBody>
      </p:sp>
    </p:spTree>
    <p:extLst>
      <p:ext uri="{BB962C8B-B14F-4D97-AF65-F5344CB8AC3E}">
        <p14:creationId xmlns:p14="http://schemas.microsoft.com/office/powerpoint/2010/main" val="2222395"/>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Kroppen og sanserne – med mad</a:t>
            </a:r>
            <a:endParaRPr lang="da-DK" dirty="0"/>
          </a:p>
        </p:txBody>
      </p:sp>
      <p:sp>
        <p:nvSpPr>
          <p:cNvPr id="3" name="Pladsholder til indhold 2"/>
          <p:cNvSpPr>
            <a:spLocks noGrp="1"/>
          </p:cNvSpPr>
          <p:nvPr>
            <p:ph sz="quarter" idx="10"/>
          </p:nvPr>
        </p:nvSpPr>
        <p:spPr/>
        <p:txBody>
          <a:bodyPr>
            <a:normAutofit/>
          </a:bodyPr>
          <a:lstStyle/>
          <a:p>
            <a:r>
              <a:rPr lang="da-DK" sz="2600" dirty="0"/>
              <a:t>Måltidet er en vigtig del af </a:t>
            </a:r>
            <a:r>
              <a:rPr lang="da-DK" sz="2600" dirty="0" smtClean="0"/>
              <a:t>hverdagen. </a:t>
            </a:r>
            <a:r>
              <a:rPr lang="da-DK" sz="2600" dirty="0"/>
              <a:t>Her kommer alle sanser </a:t>
            </a:r>
            <a:r>
              <a:rPr lang="da-DK" sz="2600" dirty="0" smtClean="0"/>
              <a:t>i spil gennem duft</a:t>
            </a:r>
            <a:r>
              <a:rPr lang="da-DK" sz="2600" dirty="0"/>
              <a:t>, smag og farver. </a:t>
            </a:r>
            <a:endParaRPr lang="da-DK" sz="2600" dirty="0" smtClean="0"/>
          </a:p>
          <a:p>
            <a:r>
              <a:rPr lang="da-DK" sz="2600" dirty="0" smtClean="0"/>
              <a:t>Alle aktiviteter omkring </a:t>
            </a:r>
            <a:r>
              <a:rPr lang="da-DK" sz="2600" dirty="0"/>
              <a:t>måltidet </a:t>
            </a:r>
            <a:r>
              <a:rPr lang="da-DK" sz="2600" dirty="0" smtClean="0"/>
              <a:t>kan have positiv betydning for personer med demens: at </a:t>
            </a:r>
            <a:r>
              <a:rPr lang="da-DK" sz="2600" dirty="0"/>
              <a:t>skrælle kartofler</a:t>
            </a:r>
            <a:r>
              <a:rPr lang="da-DK" sz="2600" dirty="0" smtClean="0"/>
              <a:t>, skære </a:t>
            </a:r>
            <a:r>
              <a:rPr lang="da-DK" sz="2600" dirty="0"/>
              <a:t>brød, folde servietter, dække bord</a:t>
            </a:r>
            <a:r>
              <a:rPr lang="da-DK" sz="2600" dirty="0" smtClean="0"/>
              <a:t>, spise </a:t>
            </a:r>
            <a:r>
              <a:rPr lang="da-DK" sz="2600" dirty="0"/>
              <a:t>sammen og vaske op bagefter. </a:t>
            </a:r>
            <a:endParaRPr lang="da-DK" sz="2600" dirty="0" smtClean="0"/>
          </a:p>
          <a:p>
            <a:r>
              <a:rPr lang="da-DK" sz="2600" dirty="0" smtClean="0"/>
              <a:t>Det hele </a:t>
            </a:r>
            <a:r>
              <a:rPr lang="da-DK" sz="2600" dirty="0"/>
              <a:t>er med til at stimulere appetitten </a:t>
            </a:r>
            <a:r>
              <a:rPr lang="da-DK" sz="2600" dirty="0" smtClean="0"/>
              <a:t>og livskvaliteten </a:t>
            </a:r>
            <a:r>
              <a:rPr lang="da-DK" sz="2600" dirty="0"/>
              <a:t>– og giver større trivsel</a:t>
            </a:r>
            <a:r>
              <a:rPr lang="da-DK" sz="2600" dirty="0" smtClean="0"/>
              <a:t>.</a:t>
            </a:r>
          </a:p>
        </p:txBody>
      </p:sp>
    </p:spTree>
    <p:extLst>
      <p:ext uri="{BB962C8B-B14F-4D97-AF65-F5344CB8AC3E}">
        <p14:creationId xmlns:p14="http://schemas.microsoft.com/office/powerpoint/2010/main" val="14522460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Kroppen og sanserne – med mad</a:t>
            </a:r>
            <a:endParaRPr lang="da-DK" dirty="0"/>
          </a:p>
        </p:txBody>
      </p:sp>
      <p:sp>
        <p:nvSpPr>
          <p:cNvPr id="3" name="Pladsholder til indhold 2"/>
          <p:cNvSpPr>
            <a:spLocks noGrp="1"/>
          </p:cNvSpPr>
          <p:nvPr>
            <p:ph sz="quarter" idx="10"/>
          </p:nvPr>
        </p:nvSpPr>
        <p:spPr/>
        <p:txBody>
          <a:bodyPr>
            <a:normAutofit/>
          </a:bodyPr>
          <a:lstStyle/>
          <a:p>
            <a:r>
              <a:rPr lang="da-DK" sz="2400" dirty="0"/>
              <a:t>For personer med demens og deres partner har vi i Ældre Sagen en aktivitet, vi kalder </a:t>
            </a:r>
            <a:r>
              <a:rPr lang="da-DK" sz="2400" i="1" dirty="0"/>
              <a:t>‘</a:t>
            </a:r>
            <a:r>
              <a:rPr lang="da-DK" sz="2400" i="1" dirty="0" err="1"/>
              <a:t>Candlelight</a:t>
            </a:r>
            <a:r>
              <a:rPr lang="da-DK" sz="2400" i="1" dirty="0"/>
              <a:t> </a:t>
            </a:r>
            <a:r>
              <a:rPr lang="da-DK" sz="2400" i="1" dirty="0" err="1"/>
              <a:t>Dinner</a:t>
            </a:r>
            <a:r>
              <a:rPr lang="da-DK" sz="2400" i="1" dirty="0"/>
              <a:t>’. </a:t>
            </a:r>
            <a:r>
              <a:rPr lang="da-DK" sz="2400" dirty="0"/>
              <a:t>Her mødes man omkring et </a:t>
            </a:r>
            <a:r>
              <a:rPr lang="da-DK" sz="2400" dirty="0" smtClean="0"/>
              <a:t>måltid i rolige og fortrolige omgivelser.</a:t>
            </a:r>
          </a:p>
          <a:p>
            <a:r>
              <a:rPr lang="da-DK" sz="2400" dirty="0" smtClean="0"/>
              <a:t>For mange af parrene har det tillige betydning, at de får mulighed </a:t>
            </a:r>
            <a:r>
              <a:rPr lang="da-DK" sz="2400" dirty="0"/>
              <a:t>for socialt samvær, </a:t>
            </a:r>
            <a:r>
              <a:rPr lang="da-DK" sz="2400" dirty="0" smtClean="0"/>
              <a:t>hvor de </a:t>
            </a:r>
            <a:r>
              <a:rPr lang="da-DK" sz="2400" dirty="0"/>
              <a:t>ikke behøver at tænke over, at den ene </a:t>
            </a:r>
            <a:r>
              <a:rPr lang="da-DK" sz="2400" dirty="0" smtClean="0"/>
              <a:t>part fx </a:t>
            </a:r>
            <a:r>
              <a:rPr lang="da-DK" sz="2400" dirty="0"/>
              <a:t>ikke længere evner at samtale eller har mistet forståelsen for de gældende sociale koder</a:t>
            </a:r>
            <a:r>
              <a:rPr lang="da-DK" sz="2400" dirty="0" smtClean="0"/>
              <a:t>.</a:t>
            </a:r>
          </a:p>
          <a:p>
            <a:pPr marL="0" indent="0">
              <a:buNone/>
            </a:pPr>
            <a:endParaRPr lang="da-DK" sz="2400" dirty="0"/>
          </a:p>
          <a:p>
            <a:r>
              <a:rPr lang="da-DK" sz="2400" dirty="0"/>
              <a:t>Herudover er vi i Ældre Sagen generelt fortalere for, at alle beboere på </a:t>
            </a:r>
            <a:r>
              <a:rPr lang="da-DK" sz="2400" dirty="0" smtClean="0"/>
              <a:t>plejehjem (hvoraf størstedelen lider af en demenssygdom) får mulighed for at deltage i madlavning og borddækning, og at der generelt eksisterer nogle gode rutiner omkring måltiderne.</a:t>
            </a:r>
            <a:endParaRPr lang="da-DK" sz="2400" dirty="0"/>
          </a:p>
          <a:p>
            <a:endParaRPr lang="da-DK" dirty="0"/>
          </a:p>
        </p:txBody>
      </p:sp>
    </p:spTree>
    <p:extLst>
      <p:ext uri="{BB962C8B-B14F-4D97-AF65-F5344CB8AC3E}">
        <p14:creationId xmlns:p14="http://schemas.microsoft.com/office/powerpoint/2010/main" val="2727734676"/>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Kroppen og sanserne – i indretningen</a:t>
            </a:r>
            <a:endParaRPr lang="da-DK" dirty="0"/>
          </a:p>
        </p:txBody>
      </p:sp>
      <p:sp>
        <p:nvSpPr>
          <p:cNvPr id="3" name="Pladsholder til indhold 2"/>
          <p:cNvSpPr>
            <a:spLocks noGrp="1"/>
          </p:cNvSpPr>
          <p:nvPr>
            <p:ph sz="quarter" idx="10"/>
          </p:nvPr>
        </p:nvSpPr>
        <p:spPr/>
        <p:txBody>
          <a:bodyPr/>
          <a:lstStyle/>
          <a:p>
            <a:r>
              <a:rPr lang="da-DK" dirty="0" smtClean="0"/>
              <a:t>På en anden front – men ikke af mindre betydning – er vi i Ældre Sagen optaget af, hvordan vores plejehjem er indrettet. Og her står meget tilbage at ønske.</a:t>
            </a:r>
          </a:p>
          <a:p>
            <a:endParaRPr lang="da-DK" dirty="0" smtClean="0"/>
          </a:p>
          <a:p>
            <a:r>
              <a:rPr lang="da-DK" dirty="0" smtClean="0"/>
              <a:t>Vi ved fra forskningen, at der er nogle helt centrale ting, der betyder noget, hvis personer med demens skal føle sig trygge og kunne orientere sig, der hvor de bor:</a:t>
            </a:r>
          </a:p>
          <a:p>
            <a:pPr lvl="1"/>
            <a:r>
              <a:rPr lang="da-DK" sz="2000" dirty="0" smtClean="0"/>
              <a:t>1</a:t>
            </a:r>
            <a:r>
              <a:rPr lang="da-DK" sz="2000" dirty="0"/>
              <a:t>. at </a:t>
            </a:r>
            <a:r>
              <a:rPr lang="da-DK" sz="2000" dirty="0" smtClean="0"/>
              <a:t>de bor i små </a:t>
            </a:r>
            <a:r>
              <a:rPr lang="da-DK" sz="2000" dirty="0"/>
              <a:t>overskuelige, genkendelige og skærmede miljøer, hvor personen med demens lettere kan orientere sig </a:t>
            </a:r>
          </a:p>
          <a:p>
            <a:pPr lvl="1"/>
            <a:r>
              <a:rPr lang="da-DK" sz="2000" dirty="0"/>
              <a:t>2. at </a:t>
            </a:r>
            <a:r>
              <a:rPr lang="da-DK" sz="2000" dirty="0" smtClean="0"/>
              <a:t>der skabes </a:t>
            </a:r>
            <a:r>
              <a:rPr lang="da-DK" sz="2000" dirty="0"/>
              <a:t>rige, men samtidig afpassede, sanseoplevelser ved hjælp af lys, lyd, farver, dufte og materialer </a:t>
            </a:r>
          </a:p>
          <a:p>
            <a:pPr lvl="1"/>
            <a:r>
              <a:rPr lang="da-DK" sz="2000" dirty="0"/>
              <a:t>3. at </a:t>
            </a:r>
            <a:r>
              <a:rPr lang="da-DK" sz="2000" dirty="0" smtClean="0"/>
              <a:t>der sikres </a:t>
            </a:r>
            <a:r>
              <a:rPr lang="da-DK" sz="2000" dirty="0"/>
              <a:t>gode muligheder for at komme udendørs og i kontakt med dags- og sollys, naturen, planter, vind og vejr. </a:t>
            </a:r>
          </a:p>
          <a:p>
            <a:endParaRPr lang="da-DK" dirty="0"/>
          </a:p>
        </p:txBody>
      </p:sp>
    </p:spTree>
    <p:extLst>
      <p:ext uri="{BB962C8B-B14F-4D97-AF65-F5344CB8AC3E}">
        <p14:creationId xmlns:p14="http://schemas.microsoft.com/office/powerpoint/2010/main" val="1620135157"/>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Kroppen og sanserne – i indretningen</a:t>
            </a:r>
            <a:endParaRPr lang="da-DK" dirty="0"/>
          </a:p>
        </p:txBody>
      </p:sp>
      <p:sp>
        <p:nvSpPr>
          <p:cNvPr id="3" name="Pladsholder til indhold 2"/>
          <p:cNvSpPr>
            <a:spLocks noGrp="1"/>
          </p:cNvSpPr>
          <p:nvPr>
            <p:ph sz="quarter" idx="10"/>
          </p:nvPr>
        </p:nvSpPr>
        <p:spPr/>
        <p:txBody>
          <a:bodyPr/>
          <a:lstStyle/>
          <a:p>
            <a:pPr marL="0" indent="0">
              <a:buNone/>
            </a:pPr>
            <a:endParaRPr lang="da-DK" dirty="0" smtClean="0"/>
          </a:p>
          <a:p>
            <a:r>
              <a:rPr lang="da-DK" dirty="0" smtClean="0"/>
              <a:t>Det </a:t>
            </a:r>
            <a:r>
              <a:rPr lang="da-DK" dirty="0"/>
              <a:t>anbefales eksempelvis, at gulve og vægge er ensfarvede, matte og lyse uden forvirrende mønstre. </a:t>
            </a:r>
            <a:endParaRPr lang="da-DK" dirty="0" smtClean="0"/>
          </a:p>
          <a:p>
            <a:r>
              <a:rPr lang="da-DK" dirty="0" smtClean="0"/>
              <a:t>Vægge, døre, gulvtæpper og skabe kan farvekodes, så det bliver lettere at orientere sig</a:t>
            </a:r>
          </a:p>
          <a:p>
            <a:r>
              <a:rPr lang="da-DK" dirty="0" smtClean="0"/>
              <a:t>Glaspartier og glasaltaner skal undgås, da det kan fremstå som ‘ingenting’</a:t>
            </a:r>
          </a:p>
          <a:p>
            <a:r>
              <a:rPr lang="da-DK" dirty="0" smtClean="0"/>
              <a:t>Udendørs arealer skal indrettes, så de er lette at orientere sig i, og </a:t>
            </a:r>
            <a:r>
              <a:rPr lang="da-DK" dirty="0"/>
              <a:t>sikres, så beboerne ikke forlader </a:t>
            </a:r>
            <a:r>
              <a:rPr lang="da-DK" dirty="0" smtClean="0"/>
              <a:t>området. Dette kan fx ske ved bruges af </a:t>
            </a:r>
            <a:r>
              <a:rPr lang="da-DK" dirty="0" err="1" smtClean="0"/>
              <a:t>gps</a:t>
            </a:r>
            <a:r>
              <a:rPr lang="da-DK" dirty="0" smtClean="0"/>
              <a:t> eller sikring gennem nedgravning af kabler på ejendommen. </a:t>
            </a:r>
            <a:endParaRPr lang="da-DK" dirty="0"/>
          </a:p>
        </p:txBody>
      </p:sp>
    </p:spTree>
    <p:extLst>
      <p:ext uri="{BB962C8B-B14F-4D97-AF65-F5344CB8AC3E}">
        <p14:creationId xmlns:p14="http://schemas.microsoft.com/office/powerpoint/2010/main" val="3905607198"/>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Kroppen og sanserne – i indretningen</a:t>
            </a:r>
            <a:endParaRPr lang="da-DK" dirty="0"/>
          </a:p>
        </p:txBody>
      </p:sp>
      <p:sp>
        <p:nvSpPr>
          <p:cNvPr id="3" name="Pladsholder til indhold 2"/>
          <p:cNvSpPr>
            <a:spLocks noGrp="1"/>
          </p:cNvSpPr>
          <p:nvPr>
            <p:ph sz="quarter" idx="10"/>
          </p:nvPr>
        </p:nvSpPr>
        <p:spPr/>
        <p:txBody>
          <a:bodyPr/>
          <a:lstStyle/>
          <a:p>
            <a:r>
              <a:rPr lang="da-DK" sz="2400" dirty="0" smtClean="0"/>
              <a:t>Det er imidlertid vigtigt at huske på, at praktisk indretning og sikring ikke gør det alene. </a:t>
            </a:r>
          </a:p>
          <a:p>
            <a:r>
              <a:rPr lang="da-DK" sz="2400" dirty="0" smtClean="0"/>
              <a:t>Som følge af en demenssygdom svækkes den intellektuelle kapacitet hurtigere end den fysiske kapacitet og sanserne. Det er derfor afgørende, at det sanselige, det æstetiske og det stimulerende også bliver en central del af indretningen</a:t>
            </a:r>
          </a:p>
          <a:p>
            <a:pPr marL="0" indent="0">
              <a:buNone/>
            </a:pPr>
            <a:endParaRPr lang="da-DK" dirty="0"/>
          </a:p>
        </p:txBody>
      </p:sp>
    </p:spTree>
    <p:extLst>
      <p:ext uri="{BB962C8B-B14F-4D97-AF65-F5344CB8AC3E}">
        <p14:creationId xmlns:p14="http://schemas.microsoft.com/office/powerpoint/2010/main" val="1276112742"/>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Personer med demens og deres pårørende</a:t>
            </a:r>
            <a:endParaRPr lang="da-DK" dirty="0"/>
          </a:p>
        </p:txBody>
      </p:sp>
      <p:sp>
        <p:nvSpPr>
          <p:cNvPr id="3" name="Pladsholder til indhold 2"/>
          <p:cNvSpPr>
            <a:spLocks noGrp="1"/>
          </p:cNvSpPr>
          <p:nvPr>
            <p:ph sz="quarter" idx="10"/>
          </p:nvPr>
        </p:nvSpPr>
        <p:spPr/>
        <p:txBody>
          <a:bodyPr/>
          <a:lstStyle/>
          <a:p>
            <a:r>
              <a:rPr lang="da-DK" dirty="0" smtClean="0"/>
              <a:t>Når talen falder på personen med demens, er det vigtigt aldrig at miste opmærksomhed på familien – de pårørende.</a:t>
            </a:r>
          </a:p>
          <a:p>
            <a:r>
              <a:rPr lang="da-DK" dirty="0" smtClean="0"/>
              <a:t>For at demensramte kan leve et godt og værdigt liv skal hele familien have det godt.</a:t>
            </a:r>
          </a:p>
          <a:p>
            <a:r>
              <a:rPr lang="da-DK" dirty="0" smtClean="0"/>
              <a:t>Men vi ved, at demens er en sygdom, der også rammer familien hårdt, og det er noget, vi har meget fokus på i Ældre Sagen.</a:t>
            </a:r>
          </a:p>
          <a:p>
            <a:r>
              <a:rPr lang="da-DK" dirty="0" smtClean="0"/>
              <a:t>Vi har netop afholdt den 2. nationale pårørendekonference, og jeg vil gerne benytte lejligheden her til at nævne et par af de pointer, vi havde med på konferencen.</a:t>
            </a:r>
            <a:endParaRPr lang="da-DK" dirty="0"/>
          </a:p>
        </p:txBody>
      </p:sp>
    </p:spTree>
    <p:extLst>
      <p:ext uri="{BB962C8B-B14F-4D97-AF65-F5344CB8AC3E}">
        <p14:creationId xmlns:p14="http://schemas.microsoft.com/office/powerpoint/2010/main" val="3544916197"/>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Personer med demens og deres pårørende</a:t>
            </a:r>
            <a:endParaRPr lang="da-DK" dirty="0"/>
          </a:p>
        </p:txBody>
      </p:sp>
      <p:sp>
        <p:nvSpPr>
          <p:cNvPr id="3" name="Pladsholder til indhold 2"/>
          <p:cNvSpPr>
            <a:spLocks noGrp="1"/>
          </p:cNvSpPr>
          <p:nvPr>
            <p:ph sz="quarter" idx="10"/>
          </p:nvPr>
        </p:nvSpPr>
        <p:spPr/>
        <p:txBody>
          <a:bodyPr/>
          <a:lstStyle/>
          <a:p>
            <a:pPr lvl="0"/>
            <a:r>
              <a:rPr lang="da-DK" sz="2400" dirty="0" smtClean="0"/>
              <a:t>Ældre Sagens holdning er, </a:t>
            </a:r>
            <a:r>
              <a:rPr lang="da-DK" sz="2400" b="1" u="sng" dirty="0" smtClean="0"/>
              <a:t>at</a:t>
            </a:r>
            <a:r>
              <a:rPr lang="da-DK" sz="2400" u="sng" dirty="0" smtClean="0"/>
              <a:t> </a:t>
            </a:r>
            <a:r>
              <a:rPr lang="da-DK" sz="2400" b="1" u="sng" dirty="0" smtClean="0"/>
              <a:t>vi skal hjælpe dem, der hjælper, fordi:</a:t>
            </a:r>
          </a:p>
          <a:p>
            <a:pPr lvl="1"/>
            <a:r>
              <a:rPr lang="da-DK" dirty="0" smtClean="0"/>
              <a:t>Det </a:t>
            </a:r>
            <a:r>
              <a:rPr lang="da-DK" dirty="0"/>
              <a:t>slider fysisk og psykisk på helbredet at være pårørende i gennem længere tid.</a:t>
            </a:r>
          </a:p>
          <a:p>
            <a:pPr lvl="1"/>
            <a:r>
              <a:rPr lang="da-DK" dirty="0"/>
              <a:t>Pårørende har stor betydning for dem, som har brug for hjælp.</a:t>
            </a:r>
          </a:p>
          <a:p>
            <a:pPr lvl="1"/>
            <a:r>
              <a:rPr lang="da-DK" dirty="0"/>
              <a:t>Pårørende er ofte talerør for de, som ikke længere kan tale for sig selv.</a:t>
            </a:r>
          </a:p>
          <a:p>
            <a:pPr lvl="1"/>
            <a:r>
              <a:rPr lang="da-DK" dirty="0"/>
              <a:t>Ved at hjælpe pårørende, hjælper vi også de syge. </a:t>
            </a:r>
          </a:p>
          <a:p>
            <a:endParaRPr lang="da-DK" dirty="0"/>
          </a:p>
        </p:txBody>
      </p:sp>
    </p:spTree>
    <p:extLst>
      <p:ext uri="{BB962C8B-B14F-4D97-AF65-F5344CB8AC3E}">
        <p14:creationId xmlns:p14="http://schemas.microsoft.com/office/powerpoint/2010/main" val="2246612507"/>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Personer med demens og deres pårørende</a:t>
            </a:r>
            <a:endParaRPr lang="da-DK" dirty="0"/>
          </a:p>
        </p:txBody>
      </p:sp>
      <p:sp>
        <p:nvSpPr>
          <p:cNvPr id="3" name="Pladsholder til indhold 2"/>
          <p:cNvSpPr>
            <a:spLocks noGrp="1"/>
          </p:cNvSpPr>
          <p:nvPr>
            <p:ph sz="quarter" idx="10"/>
          </p:nvPr>
        </p:nvSpPr>
        <p:spPr/>
        <p:txBody>
          <a:bodyPr/>
          <a:lstStyle/>
          <a:p>
            <a:r>
              <a:rPr lang="da-DK" dirty="0" smtClean="0"/>
              <a:t>Fra vores seneste undersøgelse om pårørende har vi bl.a. det følgende citat: </a:t>
            </a:r>
          </a:p>
          <a:p>
            <a:pPr marL="0" indent="0">
              <a:buNone/>
            </a:pPr>
            <a:endParaRPr lang="da-DK" dirty="0" smtClean="0"/>
          </a:p>
          <a:p>
            <a:pPr lvl="1"/>
            <a:r>
              <a:rPr lang="da-DK" b="1" i="1" dirty="0" smtClean="0"/>
              <a:t>”</a:t>
            </a:r>
            <a:r>
              <a:rPr lang="da-DK" b="1" i="1" dirty="0"/>
              <a:t>Det er svært [at være pårørende], for du bliver involveret så meget i den syges liv. Man bliver involveret så meget, at det er den syge, der styrer ens liv. Vi havde et ligeværdigt liv, men da han blev syg, blev han afhængig af mig. Så det er vigtigt, at den pårørende lærer at sige nej, får nogle værktøjer”  </a:t>
            </a:r>
          </a:p>
          <a:p>
            <a:endParaRPr lang="da-DK" dirty="0"/>
          </a:p>
        </p:txBody>
      </p:sp>
    </p:spTree>
    <p:extLst>
      <p:ext uri="{BB962C8B-B14F-4D97-AF65-F5344CB8AC3E}">
        <p14:creationId xmlns:p14="http://schemas.microsoft.com/office/powerpoint/2010/main" val="985002300"/>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Personer med demens og deres pårørende</a:t>
            </a:r>
            <a:endParaRPr lang="da-DK" dirty="0"/>
          </a:p>
        </p:txBody>
      </p:sp>
      <p:sp>
        <p:nvSpPr>
          <p:cNvPr id="3" name="Pladsholder til indhold 2"/>
          <p:cNvSpPr>
            <a:spLocks noGrp="1"/>
          </p:cNvSpPr>
          <p:nvPr>
            <p:ph sz="quarter" idx="10"/>
          </p:nvPr>
        </p:nvSpPr>
        <p:spPr/>
        <p:txBody>
          <a:bodyPr/>
          <a:lstStyle/>
          <a:p>
            <a:r>
              <a:rPr lang="da-DK" dirty="0" smtClean="0"/>
              <a:t>Så vi kan ikke snakke gode tilbud til personer med demens uden også at snakke tilbud til familien og til de nærmeste pårørende i særdeleshed.</a:t>
            </a:r>
          </a:p>
          <a:p>
            <a:r>
              <a:rPr lang="da-DK" dirty="0" smtClean="0"/>
              <a:t>Vi ser meget gerne, at der i kommunerne ansættes pårørendekonsulenter, der kan være med til at fremme samarbejdet mellem professionelle og familierne, og som også kan være med til at understøtte et samarbejde mellem kommunerne og frivillige initiativer, som fx Ældre Sagens pårørendegrupper</a:t>
            </a:r>
          </a:p>
          <a:p>
            <a:endParaRPr lang="da-DK" dirty="0"/>
          </a:p>
          <a:p>
            <a:r>
              <a:rPr lang="da-DK" dirty="0" smtClean="0"/>
              <a:t>Og så vil jeg også benytte lejligheden til at nævne Ældre Sagens ‘Pårørendeguide – guide til pårørende til personer med demens’, som pt er udsolgt, men som bliver genoptrykt og indtil da kan læses eller downloades fra Ældre Sagens hjemmeside</a:t>
            </a:r>
          </a:p>
          <a:p>
            <a:pPr marL="0" indent="0">
              <a:buNone/>
            </a:pPr>
            <a:r>
              <a:rPr lang="da-DK" dirty="0" smtClean="0"/>
              <a:t>    (billede og link til guiden)</a:t>
            </a:r>
            <a:endParaRPr lang="da-DK" dirty="0"/>
          </a:p>
        </p:txBody>
      </p:sp>
    </p:spTree>
    <p:extLst>
      <p:ext uri="{BB962C8B-B14F-4D97-AF65-F5344CB8AC3E}">
        <p14:creationId xmlns:p14="http://schemas.microsoft.com/office/powerpoint/2010/main" val="164080094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En kur mod demens?</a:t>
            </a:r>
            <a:endParaRPr lang="da-DK" dirty="0"/>
          </a:p>
        </p:txBody>
      </p:sp>
      <p:sp>
        <p:nvSpPr>
          <p:cNvPr id="3" name="Pladsholder til indhold 2"/>
          <p:cNvSpPr>
            <a:spLocks noGrp="1"/>
          </p:cNvSpPr>
          <p:nvPr>
            <p:ph sz="quarter" idx="10"/>
          </p:nvPr>
        </p:nvSpPr>
        <p:spPr/>
        <p:txBody>
          <a:bodyPr/>
          <a:lstStyle/>
          <a:p>
            <a:r>
              <a:rPr lang="da-DK" dirty="0" smtClean="0"/>
              <a:t>En kur mod demens eksisterer ikke – endnu</a:t>
            </a:r>
            <a:endParaRPr lang="da-DK" dirty="0"/>
          </a:p>
          <a:p>
            <a:r>
              <a:rPr lang="da-DK" dirty="0" smtClean="0"/>
              <a:t>Det er en stor drøm hos mange – mig selv i blandt – at vi får udviklet en helbredende behandling af demens</a:t>
            </a:r>
          </a:p>
          <a:p>
            <a:pPr marL="0" indent="0">
              <a:buNone/>
            </a:pPr>
            <a:endParaRPr lang="da-DK" dirty="0" smtClean="0"/>
          </a:p>
          <a:p>
            <a:r>
              <a:rPr lang="da-DK" dirty="0" smtClean="0"/>
              <a:t>Vi hører af og til om nybrud i forskningen, men indtil nu har ingen knækket koden. </a:t>
            </a:r>
          </a:p>
          <a:p>
            <a:r>
              <a:rPr lang="da-DK" dirty="0" smtClean="0"/>
              <a:t>Og der står stadig mange ubesvarede spørgsmål tilbage:</a:t>
            </a:r>
            <a:endParaRPr lang="da-DK" dirty="0"/>
          </a:p>
          <a:p>
            <a:pPr lvl="1"/>
            <a:r>
              <a:rPr lang="da-DK" dirty="0"/>
              <a:t>H</a:t>
            </a:r>
            <a:r>
              <a:rPr lang="da-DK" dirty="0" smtClean="0"/>
              <a:t>vorfor opstår demens?</a:t>
            </a:r>
          </a:p>
          <a:p>
            <a:pPr lvl="1"/>
            <a:r>
              <a:rPr lang="da-DK" dirty="0" smtClean="0"/>
              <a:t>Hvad er det præcist, der sker i hjernen, når demens udvikler sig?</a:t>
            </a:r>
          </a:p>
          <a:p>
            <a:pPr lvl="1"/>
            <a:r>
              <a:rPr lang="da-DK" dirty="0" smtClean="0"/>
              <a:t>Er der noget, man kan gøre for at undgå demens?</a:t>
            </a:r>
          </a:p>
        </p:txBody>
      </p:sp>
    </p:spTree>
    <p:extLst>
      <p:ext uri="{BB962C8B-B14F-4D97-AF65-F5344CB8AC3E}">
        <p14:creationId xmlns:p14="http://schemas.microsoft.com/office/powerpoint/2010/main" val="2085866469"/>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Folkebevægelsen for et demensvenligt Danmark</a:t>
            </a:r>
            <a:endParaRPr lang="da-DK" dirty="0"/>
          </a:p>
        </p:txBody>
      </p:sp>
      <p:sp>
        <p:nvSpPr>
          <p:cNvPr id="3" name="Pladsholder til indhold 2"/>
          <p:cNvSpPr>
            <a:spLocks noGrp="1"/>
          </p:cNvSpPr>
          <p:nvPr>
            <p:ph sz="quarter" idx="10"/>
          </p:nvPr>
        </p:nvSpPr>
        <p:spPr/>
        <p:txBody>
          <a:bodyPr/>
          <a:lstStyle/>
          <a:p>
            <a:r>
              <a:rPr lang="da-DK" dirty="0" smtClean="0"/>
              <a:t>Som jeg indledte med at sige, så påligger der os alle et ansvar for at bidrage til, at alle personer med demens kan leve et værdigt liv.</a:t>
            </a:r>
          </a:p>
          <a:p>
            <a:r>
              <a:rPr lang="da-DK" dirty="0" smtClean="0"/>
              <a:t>Jeg vil slutte af med at nævne Ældre Sagens seneste initiativ på demensområdet, nemlig lanceringen af Folkebevægelsen for et demensvenligt Danmark.</a:t>
            </a:r>
          </a:p>
          <a:p>
            <a:r>
              <a:rPr lang="da-DK" dirty="0" smtClean="0"/>
              <a:t>Ældreminister Thyra Frank og resten af regeringen er gået foran med den dagsorden ved at vedtage Den nationale demenshandlingsplan og afsætte knap en ½ mia. kr. til formålet.</a:t>
            </a:r>
          </a:p>
          <a:p>
            <a:r>
              <a:rPr lang="da-DK" dirty="0" smtClean="0"/>
              <a:t>Ålborg Kommune var også en af pionererne på området ved deltage i Demensalliancens initiativ til at understøtte kommunernes arbejde i at blive demensvenlige kommuner.</a:t>
            </a:r>
            <a:endParaRPr lang="da-DK" dirty="0"/>
          </a:p>
          <a:p>
            <a:endParaRPr lang="da-DK" dirty="0"/>
          </a:p>
        </p:txBody>
      </p:sp>
    </p:spTree>
    <p:extLst>
      <p:ext uri="{BB962C8B-B14F-4D97-AF65-F5344CB8AC3E}">
        <p14:creationId xmlns:p14="http://schemas.microsoft.com/office/powerpoint/2010/main" val="3044192232"/>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Folkebevægelsen for et demensvenligt Danmark</a:t>
            </a:r>
            <a:endParaRPr lang="da-DK" dirty="0"/>
          </a:p>
        </p:txBody>
      </p:sp>
      <p:sp>
        <p:nvSpPr>
          <p:cNvPr id="3" name="Pladsholder til indhold 2"/>
          <p:cNvSpPr>
            <a:spLocks noGrp="1"/>
          </p:cNvSpPr>
          <p:nvPr>
            <p:ph sz="quarter" idx="10"/>
          </p:nvPr>
        </p:nvSpPr>
        <p:spPr/>
        <p:txBody>
          <a:bodyPr/>
          <a:lstStyle/>
          <a:p>
            <a:r>
              <a:rPr lang="da-DK" dirty="0" smtClean="0"/>
              <a:t> Ældre Sagen har nu – sammen med resten af Demensalliancen – taget initiativ til at starte Folkebevægelsen for et demensvenligt Danmark.</a:t>
            </a:r>
          </a:p>
          <a:p>
            <a:r>
              <a:rPr lang="da-DK" dirty="0" smtClean="0"/>
              <a:t>Vi mener, at det er vejen frem – en folkebevægelse, der kan forene kræfterne fra alle de foreninger, organisationer, institutioner og kommuner, der ønsker at gøre en forskel på demensområdet. </a:t>
            </a:r>
          </a:p>
          <a:p>
            <a:pPr marL="0" indent="0">
              <a:buNone/>
            </a:pPr>
            <a:endParaRPr lang="da-DK" dirty="0"/>
          </a:p>
        </p:txBody>
      </p:sp>
    </p:spTree>
    <p:extLst>
      <p:ext uri="{BB962C8B-B14F-4D97-AF65-F5344CB8AC3E}">
        <p14:creationId xmlns:p14="http://schemas.microsoft.com/office/powerpoint/2010/main" val="57920348"/>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Fremtiden</a:t>
            </a:r>
            <a:endParaRPr lang="da-DK" dirty="0"/>
          </a:p>
        </p:txBody>
      </p:sp>
      <p:sp>
        <p:nvSpPr>
          <p:cNvPr id="3" name="Pladsholder til indhold 2"/>
          <p:cNvSpPr>
            <a:spLocks noGrp="1"/>
          </p:cNvSpPr>
          <p:nvPr>
            <p:ph sz="quarter" idx="10"/>
          </p:nvPr>
        </p:nvSpPr>
        <p:spPr/>
        <p:txBody>
          <a:bodyPr>
            <a:normAutofit/>
          </a:bodyPr>
          <a:lstStyle/>
          <a:p>
            <a:r>
              <a:rPr lang="da-DK" dirty="0" smtClean="0"/>
              <a:t>Helt afslutningsvis:</a:t>
            </a:r>
          </a:p>
          <a:p>
            <a:r>
              <a:rPr lang="da-DK" dirty="0" smtClean="0"/>
              <a:t>I august i år besøgte jeg </a:t>
            </a:r>
            <a:r>
              <a:rPr lang="da-DK" dirty="0" err="1" smtClean="0"/>
              <a:t>Baycrest</a:t>
            </a:r>
            <a:r>
              <a:rPr lang="da-DK" dirty="0" smtClean="0"/>
              <a:t> Health Science Foundation i Toronto, Canada.</a:t>
            </a:r>
            <a:r>
              <a:rPr lang="da-DK" dirty="0"/>
              <a:t> </a:t>
            </a:r>
            <a:endParaRPr lang="da-DK" dirty="0" smtClean="0"/>
          </a:p>
          <a:p>
            <a:r>
              <a:rPr lang="da-DK" dirty="0" smtClean="0"/>
              <a:t>Det er en institution, som adresserer aldring og ældreliv fra mange perspektiver og som indeholder både plejehjem, dagcenter, en geriatrisk hospitalsafdeling, et  forskningscenter og endelig hvad de kalder ‘The Canadian Centre for </a:t>
            </a:r>
            <a:r>
              <a:rPr lang="da-DK" dirty="0" err="1" smtClean="0"/>
              <a:t>Ageing</a:t>
            </a:r>
            <a:r>
              <a:rPr lang="da-DK" dirty="0" smtClean="0"/>
              <a:t> and Brain Health Innovation’</a:t>
            </a:r>
          </a:p>
          <a:p>
            <a:r>
              <a:rPr lang="da-DK" dirty="0" smtClean="0"/>
              <a:t>Meget inspirerende og en påmindelse om, at vi kan nå langt, når aldring og ‘</a:t>
            </a:r>
            <a:r>
              <a:rPr lang="da-DK" dirty="0" err="1" smtClean="0"/>
              <a:t>brain</a:t>
            </a:r>
            <a:r>
              <a:rPr lang="da-DK" dirty="0" smtClean="0"/>
              <a:t> </a:t>
            </a:r>
            <a:r>
              <a:rPr lang="da-DK" dirty="0" err="1" smtClean="0"/>
              <a:t>health</a:t>
            </a:r>
            <a:r>
              <a:rPr lang="da-DK" dirty="0" smtClean="0"/>
              <a:t>’ (hjernens sundhed/styrke) bliver omdrejningspunktet for en fælles indsats, </a:t>
            </a:r>
            <a:r>
              <a:rPr lang="da-DK" smtClean="0"/>
              <a:t>der forener </a:t>
            </a:r>
            <a:r>
              <a:rPr lang="da-DK" dirty="0" smtClean="0"/>
              <a:t>ældreomsorg, behandling, undervisning, forskning og innovation</a:t>
            </a:r>
          </a:p>
        </p:txBody>
      </p:sp>
    </p:spTree>
    <p:extLst>
      <p:ext uri="{BB962C8B-B14F-4D97-AF65-F5344CB8AC3E}">
        <p14:creationId xmlns:p14="http://schemas.microsoft.com/office/powerpoint/2010/main" val="138746529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En kur mod demens?</a:t>
            </a:r>
            <a:endParaRPr lang="da-DK" dirty="0"/>
          </a:p>
        </p:txBody>
      </p:sp>
      <p:sp>
        <p:nvSpPr>
          <p:cNvPr id="3" name="Pladsholder til indhold 2"/>
          <p:cNvSpPr>
            <a:spLocks noGrp="1"/>
          </p:cNvSpPr>
          <p:nvPr>
            <p:ph sz="quarter" idx="10"/>
          </p:nvPr>
        </p:nvSpPr>
        <p:spPr/>
        <p:txBody>
          <a:bodyPr/>
          <a:lstStyle/>
          <a:p>
            <a:r>
              <a:rPr lang="da-DK" dirty="0" smtClean="0"/>
              <a:t>Der skal gøres mere!</a:t>
            </a:r>
          </a:p>
          <a:p>
            <a:r>
              <a:rPr lang="da-DK" dirty="0" smtClean="0"/>
              <a:t>Både forskere og industrien må intensivere indsatsen for at løse gåden om demens</a:t>
            </a:r>
          </a:p>
          <a:p>
            <a:endParaRPr lang="da-DK" dirty="0"/>
          </a:p>
          <a:p>
            <a:r>
              <a:rPr lang="da-DK" dirty="0" smtClean="0"/>
              <a:t>Og vi har ikke kun brug for forskning i behandling. Vi har også brug for mere forskning, mere viden og mere udvikling i metoder og indsatser, der kan hjælpe til at leve et værdigt liv med demens.</a:t>
            </a:r>
            <a:endParaRPr lang="da-DK" dirty="0"/>
          </a:p>
        </p:txBody>
      </p:sp>
    </p:spTree>
    <p:extLst>
      <p:ext uri="{BB962C8B-B14F-4D97-AF65-F5344CB8AC3E}">
        <p14:creationId xmlns:p14="http://schemas.microsoft.com/office/powerpoint/2010/main" val="379952912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Den kognitive reserve</a:t>
            </a:r>
            <a:endParaRPr lang="da-DK" dirty="0"/>
          </a:p>
        </p:txBody>
      </p:sp>
      <p:sp>
        <p:nvSpPr>
          <p:cNvPr id="3" name="Pladsholder til indhold 2"/>
          <p:cNvSpPr>
            <a:spLocks noGrp="1"/>
          </p:cNvSpPr>
          <p:nvPr>
            <p:ph sz="quarter" idx="10"/>
          </p:nvPr>
        </p:nvSpPr>
        <p:spPr/>
        <p:txBody>
          <a:bodyPr>
            <a:normAutofit/>
          </a:bodyPr>
          <a:lstStyle/>
          <a:p>
            <a:r>
              <a:rPr lang="da-DK" dirty="0" smtClean="0"/>
              <a:t>I april i år var Ældre Sagen vært for en international tænketank, hvor forskere fra hele verden mødtes for at diskutere demens og begrebet ‘den kognitive reserve’</a:t>
            </a:r>
          </a:p>
          <a:p>
            <a:r>
              <a:rPr lang="da-DK" dirty="0" smtClean="0"/>
              <a:t>Og den kognitive reserve er netop et eksempel på et fænomen, som kan understøtte et bedre liv med demens – og som vi derfor har brug for at vide meget mere om </a:t>
            </a:r>
          </a:p>
          <a:p>
            <a:endParaRPr lang="da-DK" dirty="0" smtClean="0"/>
          </a:p>
          <a:p>
            <a:r>
              <a:rPr lang="da-DK" dirty="0" smtClean="0"/>
              <a:t>Kognitiv reserve er et svært begreb at få hold – selv for forskere.</a:t>
            </a:r>
          </a:p>
          <a:p>
            <a:r>
              <a:rPr lang="da-DK" dirty="0" smtClean="0"/>
              <a:t>Men det vi ved er:</a:t>
            </a:r>
            <a:endParaRPr lang="da-DK" dirty="0"/>
          </a:p>
          <a:p>
            <a:pPr lvl="1"/>
            <a:r>
              <a:rPr lang="da-DK" dirty="0" smtClean="0"/>
              <a:t>At kognitiv reserve handler om evnen til at tilpasse sig og trække på nye ressourcer, når der sker en forringelse af kapaciteten i hjernen</a:t>
            </a:r>
          </a:p>
          <a:p>
            <a:pPr lvl="1"/>
            <a:r>
              <a:rPr lang="da-DK" dirty="0" smtClean="0"/>
              <a:t>At jo større den kognitive reserve er, jo bedre er du i stand til at klare dig og leve med de biologiske forringelser, demens forårsager</a:t>
            </a:r>
          </a:p>
          <a:p>
            <a:endParaRPr lang="da-DK" dirty="0"/>
          </a:p>
        </p:txBody>
      </p:sp>
    </p:spTree>
    <p:extLst>
      <p:ext uri="{BB962C8B-B14F-4D97-AF65-F5344CB8AC3E}">
        <p14:creationId xmlns:p14="http://schemas.microsoft.com/office/powerpoint/2010/main" val="386044697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smtClean="0">
                <a:solidFill>
                  <a:srgbClr val="C00000"/>
                </a:solidFill>
              </a:rPr>
              <a:t>Det vi også ved er:</a:t>
            </a:r>
            <a:endParaRPr lang="da-DK" dirty="0">
              <a:solidFill>
                <a:schemeClr val="tx2">
                  <a:lumMod val="50000"/>
                </a:schemeClr>
              </a:solidFill>
            </a:endParaRPr>
          </a:p>
        </p:txBody>
      </p:sp>
      <p:sp>
        <p:nvSpPr>
          <p:cNvPr id="4" name="Titel 3"/>
          <p:cNvSpPr>
            <a:spLocks noGrp="1"/>
          </p:cNvSpPr>
          <p:nvPr>
            <p:ph type="title"/>
          </p:nvPr>
        </p:nvSpPr>
        <p:spPr/>
        <p:txBody>
          <a:bodyPr/>
          <a:lstStyle/>
          <a:p>
            <a:r>
              <a:rPr lang="da-DK" dirty="0" smtClean="0"/>
              <a:t>Den kognitive reserve</a:t>
            </a:r>
            <a:endParaRPr lang="da-DK" dirty="0"/>
          </a:p>
        </p:txBody>
      </p:sp>
      <p:pic>
        <p:nvPicPr>
          <p:cNvPr id="5" name="Pladsholder til indhold 4"/>
          <p:cNvPicPr>
            <a:picLocks noGrp="1"/>
          </p:cNvPicPr>
          <p:nvPr>
            <p:ph sz="quarter" idx="12"/>
          </p:nvPr>
        </p:nvPicPr>
        <p:blipFill>
          <a:blip r:embed="rId2" cstate="print">
            <a:extLst>
              <a:ext uri="{28A0092B-C50C-407E-A947-70E740481C1C}">
                <a14:useLocalDpi xmlns:a14="http://schemas.microsoft.com/office/drawing/2010/main" val="0"/>
              </a:ext>
            </a:extLst>
          </a:blip>
          <a:srcRect/>
          <a:stretch>
            <a:fillRect/>
          </a:stretch>
        </p:blipFill>
        <p:spPr bwMode="auto">
          <a:xfrm>
            <a:off x="2768138" y="1890853"/>
            <a:ext cx="7203412" cy="4308194"/>
          </a:xfrm>
          <a:prstGeom prst="rect">
            <a:avLst/>
          </a:prstGeom>
          <a:noFill/>
          <a:ln>
            <a:solidFill>
              <a:schemeClr val="tx1"/>
            </a:solidFill>
          </a:ln>
        </p:spPr>
      </p:pic>
    </p:spTree>
    <p:extLst>
      <p:ext uri="{BB962C8B-B14F-4D97-AF65-F5344CB8AC3E}">
        <p14:creationId xmlns:p14="http://schemas.microsoft.com/office/powerpoint/2010/main" val="87565338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Den kognitive reserve</a:t>
            </a:r>
            <a:endParaRPr lang="da-DK" dirty="0"/>
          </a:p>
        </p:txBody>
      </p:sp>
      <p:sp>
        <p:nvSpPr>
          <p:cNvPr id="3" name="Pladsholder til indhold 2"/>
          <p:cNvSpPr>
            <a:spLocks noGrp="1"/>
          </p:cNvSpPr>
          <p:nvPr>
            <p:ph sz="quarter" idx="10"/>
          </p:nvPr>
        </p:nvSpPr>
        <p:spPr/>
        <p:txBody>
          <a:bodyPr/>
          <a:lstStyle/>
          <a:p>
            <a:r>
              <a:rPr lang="da-DK" dirty="0" smtClean="0"/>
              <a:t>Den kognitive reserve påvirkes af:</a:t>
            </a:r>
          </a:p>
          <a:p>
            <a:pPr lvl="1"/>
            <a:r>
              <a:rPr lang="da-DK" dirty="0"/>
              <a:t>K</a:t>
            </a:r>
            <a:r>
              <a:rPr lang="da-DK" dirty="0" smtClean="0"/>
              <a:t>ognitiv aktivitet – at ved at holde hjernen aktiv og udfordret</a:t>
            </a:r>
          </a:p>
          <a:p>
            <a:pPr lvl="1"/>
            <a:r>
              <a:rPr lang="da-DK" dirty="0" smtClean="0"/>
              <a:t>Sociale aktiviteter – at holde fast i venskaber og sociale fælleskaber </a:t>
            </a:r>
          </a:p>
          <a:p>
            <a:pPr lvl="1"/>
            <a:r>
              <a:rPr lang="da-DK" dirty="0" smtClean="0"/>
              <a:t>Fysiske aktiviteter – at holde sin krop aktiv og i bevægelse</a:t>
            </a:r>
          </a:p>
          <a:p>
            <a:pPr lvl="1"/>
            <a:endParaRPr lang="da-DK" dirty="0"/>
          </a:p>
          <a:p>
            <a:pPr marL="240460" lvl="1" indent="0">
              <a:buNone/>
            </a:pPr>
            <a:r>
              <a:rPr lang="da-DK" dirty="0" smtClean="0"/>
              <a:t>Det er altså vigtigt at holde sig i gang – og det er hele livet!</a:t>
            </a:r>
          </a:p>
          <a:p>
            <a:pPr lvl="1"/>
            <a:endParaRPr lang="da-DK" dirty="0" smtClean="0"/>
          </a:p>
          <a:p>
            <a:pPr marL="240460" lvl="1" indent="0">
              <a:buNone/>
            </a:pPr>
            <a:r>
              <a:rPr lang="da-DK" dirty="0"/>
              <a:t>L</a:t>
            </a:r>
            <a:r>
              <a:rPr lang="da-DK" dirty="0" smtClean="0"/>
              <a:t>ad os vende tilbage til denne diskussion senere – nu først lidt fakta om demens</a:t>
            </a:r>
            <a:endParaRPr lang="da-DK" dirty="0"/>
          </a:p>
        </p:txBody>
      </p:sp>
    </p:spTree>
    <p:extLst>
      <p:ext uri="{BB962C8B-B14F-4D97-AF65-F5344CB8AC3E}">
        <p14:creationId xmlns:p14="http://schemas.microsoft.com/office/powerpoint/2010/main" val="151438854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Fakta om demens</a:t>
            </a:r>
            <a:endParaRPr lang="da-DK" dirty="0"/>
          </a:p>
        </p:txBody>
      </p:sp>
      <p:sp>
        <p:nvSpPr>
          <p:cNvPr id="3" name="Pladsholder til indhold 2"/>
          <p:cNvSpPr>
            <a:spLocks noGrp="1"/>
          </p:cNvSpPr>
          <p:nvPr>
            <p:ph sz="quarter" idx="10"/>
          </p:nvPr>
        </p:nvSpPr>
        <p:spPr/>
        <p:txBody>
          <a:bodyPr/>
          <a:lstStyle/>
          <a:p>
            <a:r>
              <a:rPr lang="da-DK" dirty="0" smtClean="0"/>
              <a:t>Demens er en folkesygdom</a:t>
            </a:r>
          </a:p>
          <a:p>
            <a:r>
              <a:rPr lang="da-DK" dirty="0" smtClean="0"/>
              <a:t>Det anslås, at op mod 87.000 mennesker i Danmark er ramt af en demenssygdom i dag</a:t>
            </a:r>
          </a:p>
          <a:p>
            <a:r>
              <a:rPr lang="da-DK" dirty="0" smtClean="0"/>
              <a:t>I 2040 – om mindre en 25 år – forventes antallet at være steget til 150.000</a:t>
            </a:r>
          </a:p>
          <a:p>
            <a:endParaRPr lang="da-DK" dirty="0"/>
          </a:p>
          <a:p>
            <a:r>
              <a:rPr lang="da-DK" dirty="0" smtClean="0"/>
              <a:t>I Ældre Sagen mener vi, at alle mennesker skal kunne leve et værdigt liv med demens</a:t>
            </a:r>
          </a:p>
          <a:p>
            <a:r>
              <a:rPr lang="da-DK" dirty="0" smtClean="0"/>
              <a:t>Der ligger nogle store udfordringer foran os ift. at imødekomme de behov og ønsker, som demensramte og deres familier har</a:t>
            </a:r>
          </a:p>
          <a:p>
            <a:r>
              <a:rPr lang="da-DK" dirty="0" smtClean="0"/>
              <a:t>Der påligger os alle sammen et ansvar for at bidrage til løsningen af disse udfordringer</a:t>
            </a:r>
          </a:p>
          <a:p>
            <a:endParaRPr lang="da-DK" dirty="0"/>
          </a:p>
        </p:txBody>
      </p:sp>
    </p:spTree>
    <p:extLst>
      <p:ext uri="{BB962C8B-B14F-4D97-AF65-F5344CB8AC3E}">
        <p14:creationId xmlns:p14="http://schemas.microsoft.com/office/powerpoint/2010/main" val="30738591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Fakta om demens</a:t>
            </a:r>
            <a:endParaRPr lang="da-DK" dirty="0"/>
          </a:p>
        </p:txBody>
      </p:sp>
      <p:sp>
        <p:nvSpPr>
          <p:cNvPr id="3" name="Pladsholder til indhold 2"/>
          <p:cNvSpPr>
            <a:spLocks noGrp="1"/>
          </p:cNvSpPr>
          <p:nvPr>
            <p:ph sz="quarter" idx="10"/>
          </p:nvPr>
        </p:nvSpPr>
        <p:spPr/>
        <p:txBody>
          <a:bodyPr/>
          <a:lstStyle/>
          <a:p>
            <a:pPr marL="0" indent="0">
              <a:buNone/>
            </a:pPr>
            <a:r>
              <a:rPr lang="da-DK" dirty="0"/>
              <a:t>En kronisk hjernesygdom med et fremadskridende forløb over mange år</a:t>
            </a:r>
          </a:p>
          <a:p>
            <a:pPr lvl="1"/>
            <a:r>
              <a:rPr lang="da-DK" sz="2000" b="1" dirty="0"/>
              <a:t>Intellektuel svækkelse og ændret personlighed </a:t>
            </a:r>
            <a:r>
              <a:rPr lang="da-DK" sz="1800" dirty="0"/>
              <a:t>(hukommelse, overblik, dømmekraft, orienteringsevne)</a:t>
            </a:r>
          </a:p>
          <a:p>
            <a:pPr lvl="1"/>
            <a:r>
              <a:rPr lang="da-DK" sz="2000" b="1" dirty="0"/>
              <a:t>Fysiske symptomer   </a:t>
            </a:r>
            <a:r>
              <a:rPr lang="da-DK" sz="2000" b="1" dirty="0" smtClean="0"/>
              <a:t>(</a:t>
            </a:r>
            <a:r>
              <a:rPr lang="da-DK" sz="1800" dirty="0" smtClean="0"/>
              <a:t>tab </a:t>
            </a:r>
            <a:r>
              <a:rPr lang="da-DK" sz="1800" dirty="0"/>
              <a:t>af funktionsevne)</a:t>
            </a:r>
          </a:p>
          <a:p>
            <a:pPr lvl="1"/>
            <a:r>
              <a:rPr lang="da-DK" sz="2000" b="1" dirty="0" smtClean="0"/>
              <a:t>Kommunikationsvanskeligheder </a:t>
            </a:r>
            <a:r>
              <a:rPr lang="da-DK" sz="1800" dirty="0" smtClean="0"/>
              <a:t>(tale</a:t>
            </a:r>
            <a:r>
              <a:rPr lang="da-DK" sz="1800" dirty="0"/>
              <a:t>, forstå, handleevne)</a:t>
            </a:r>
          </a:p>
          <a:p>
            <a:pPr lvl="1"/>
            <a:r>
              <a:rPr lang="da-DK" sz="2000" b="1" dirty="0"/>
              <a:t>Ændret adfærd, interesser og humør </a:t>
            </a:r>
            <a:r>
              <a:rPr lang="da-DK" sz="1800" dirty="0" smtClean="0"/>
              <a:t>(</a:t>
            </a:r>
            <a:r>
              <a:rPr lang="da-DK" sz="1800" dirty="0"/>
              <a:t>vrede, isolation, ligegyldighed, dårlige manerer, manglende hensyn, overstadighed)</a:t>
            </a:r>
          </a:p>
          <a:p>
            <a:pPr lvl="1"/>
            <a:r>
              <a:rPr lang="da-DK" sz="2000" b="1" dirty="0"/>
              <a:t>Ofte dødelig udgang</a:t>
            </a:r>
            <a:endParaRPr lang="da-DK" dirty="0"/>
          </a:p>
        </p:txBody>
      </p:sp>
    </p:spTree>
    <p:extLst>
      <p:ext uri="{BB962C8B-B14F-4D97-AF65-F5344CB8AC3E}">
        <p14:creationId xmlns:p14="http://schemas.microsoft.com/office/powerpoint/2010/main" val="914608050"/>
      </p:ext>
    </p:extLst>
  </p:cSld>
  <p:clrMapOvr>
    <a:masterClrMapping/>
  </p:clrMapOvr>
  <p:transition spd="med"/>
</p:sld>
</file>

<file path=ppt/theme/theme1.xml><?xml version="1.0" encoding="utf-8"?>
<a:theme xmlns:a="http://schemas.openxmlformats.org/drawingml/2006/main" name="a_Ældre Sagen PowerPoint 16-9_2017">
  <a:themeElements>
    <a:clrScheme name="Ældresagen2016">
      <a:dk1>
        <a:srgbClr val="000000"/>
      </a:dk1>
      <a:lt1>
        <a:srgbClr val="FFFFFF"/>
      </a:lt1>
      <a:dk2>
        <a:srgbClr val="A91D1E"/>
      </a:dk2>
      <a:lt2>
        <a:srgbClr val="908979"/>
      </a:lt2>
      <a:accent1>
        <a:srgbClr val="C15F9C"/>
      </a:accent1>
      <a:accent2>
        <a:srgbClr val="9D1E65"/>
      </a:accent2>
      <a:accent3>
        <a:srgbClr val="6EA7AF"/>
      </a:accent3>
      <a:accent4>
        <a:srgbClr val="15494F"/>
      </a:accent4>
      <a:accent5>
        <a:srgbClr val="7281A4"/>
      </a:accent5>
      <a:accent6>
        <a:srgbClr val="111535"/>
      </a:accent6>
      <a:hlink>
        <a:srgbClr val="314C83"/>
      </a:hlink>
      <a:folHlink>
        <a:srgbClr val="5E22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_Templat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solidFill>
            <a:schemeClr val="accent1">
              <a:lumMod val="50000"/>
            </a:schemeClr>
          </a:solidFill>
          <a:miter lim="400000"/>
        </a:ln>
        <a:effectLst/>
      </a:spPr>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defPPr marL="0" marR="0" indent="0" algn="ctr" defTabSz="584200" rtl="0" fontAlgn="auto" latinLnBrk="1"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outerShdw blurRad="25400" dist="33948" dir="2700000" rotWithShape="0">
                <a:srgbClr val="3B3936"/>
              </a:outerShdw>
            </a:effectLst>
            <a:uFillTx/>
            <a:latin typeface="Palatino"/>
            <a:ea typeface="Palatino"/>
            <a:cs typeface="Palatino"/>
            <a:sym typeface="Palatino"/>
          </a:defRPr>
        </a:defPPr>
      </a:lstStyle>
      <a:style>
        <a:lnRef idx="0">
          <a:scrgbClr r="0" g="0" b="0"/>
        </a:lnRef>
        <a:fillRef idx="0">
          <a:scrgbClr r="0" g="0" b="0"/>
        </a:fillRef>
        <a:effectRef idx="0">
          <a:scrgbClr r="0" g="0" b="0"/>
        </a:effectRef>
        <a:fontRef idx="none"/>
      </a:style>
    </a:spDef>
    <a:lnDef>
      <a:spPr>
        <a:noFill/>
        <a:ln w="25400" cap="flat">
          <a:solidFill>
            <a:srgbClr val="414141"/>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dirty="0" err="1" smtClean="0">
            <a:ln>
              <a:noFill/>
            </a:ln>
            <a:solidFill>
              <a:srgbClr val="414141"/>
            </a:solidFill>
            <a:effectLst/>
            <a:uFillTx/>
            <a:latin typeface="+mn-lt"/>
            <a:ea typeface="Palatino"/>
            <a:cs typeface="Palatino"/>
            <a:sym typeface="Palatino"/>
          </a:defRPr>
        </a:def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 xmlns:thm15="http://schemas.microsoft.com/office/thememl/2012/main" name="Ældre Sagen 2016-16_9.potx" id="{FA62C7F8-41E3-4CF3-B1AF-0560228E0AF8}" vid="{84D6CD33-1C15-46A3-8315-F2B29DD7BD60}"/>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a_Ældre Sagen PowerPoint 16-9_2017</Template>
  <TotalTime>847</TotalTime>
  <Words>2756</Words>
  <Application>Microsoft Office PowerPoint</Application>
  <PresentationFormat>Brugerdefineret</PresentationFormat>
  <Paragraphs>173</Paragraphs>
  <Slides>32</Slides>
  <Notes>0</Notes>
  <HiddenSlides>0</HiddenSlides>
  <MMClips>0</MMClips>
  <ScaleCrop>false</ScaleCrop>
  <HeadingPairs>
    <vt:vector size="4" baseType="variant">
      <vt:variant>
        <vt:lpstr>Tema</vt:lpstr>
      </vt:variant>
      <vt:variant>
        <vt:i4>1</vt:i4>
      </vt:variant>
      <vt:variant>
        <vt:lpstr>Diastitler</vt:lpstr>
      </vt:variant>
      <vt:variant>
        <vt:i4>32</vt:i4>
      </vt:variant>
    </vt:vector>
  </HeadingPairs>
  <TitlesOfParts>
    <vt:vector size="33" baseType="lpstr">
      <vt:lpstr>a_Ældre Sagen PowerPoint 16-9_2017</vt:lpstr>
      <vt:lpstr>PowerPoint-præsentation</vt:lpstr>
      <vt:lpstr>Huskedagen i Ålborg 16. september 2017</vt:lpstr>
      <vt:lpstr>En kur mod demens?</vt:lpstr>
      <vt:lpstr>En kur mod demens?</vt:lpstr>
      <vt:lpstr>Den kognitive reserve</vt:lpstr>
      <vt:lpstr>Den kognitive reserve</vt:lpstr>
      <vt:lpstr>Den kognitive reserve</vt:lpstr>
      <vt:lpstr>Fakta om demens</vt:lpstr>
      <vt:lpstr>Fakta om demens</vt:lpstr>
      <vt:lpstr>Fakta om demens</vt:lpstr>
      <vt:lpstr>Fakta om demens</vt:lpstr>
      <vt:lpstr>Lad os gøre det lidt bedre</vt:lpstr>
      <vt:lpstr>Ældre Sagens vision</vt:lpstr>
      <vt:lpstr>Mere viden og nedbrydelse af tabu</vt:lpstr>
      <vt:lpstr>Meningsfuldt indhold i hverdagen</vt:lpstr>
      <vt:lpstr>Meningsfuldt indhold i hverdagen</vt:lpstr>
      <vt:lpstr>Meningsfuldt indhold i hverdagen</vt:lpstr>
      <vt:lpstr>Kroppen og sanserne</vt:lpstr>
      <vt:lpstr>Kroppen og sanserne – i naturen</vt:lpstr>
      <vt:lpstr>Kroppen og sanserne – med musik</vt:lpstr>
      <vt:lpstr>Kroppen og sanserne – med mad</vt:lpstr>
      <vt:lpstr>Kroppen og sanserne – med mad</vt:lpstr>
      <vt:lpstr>Kroppen og sanserne – i indretningen</vt:lpstr>
      <vt:lpstr>Kroppen og sanserne – i indretningen</vt:lpstr>
      <vt:lpstr>Kroppen og sanserne – i indretningen</vt:lpstr>
      <vt:lpstr>Personer med demens og deres pårørende</vt:lpstr>
      <vt:lpstr>Personer med demens og deres pårørende</vt:lpstr>
      <vt:lpstr>Personer med demens og deres pårørende</vt:lpstr>
      <vt:lpstr>Personer med demens og deres pårørende</vt:lpstr>
      <vt:lpstr>Folkebevægelsen for et demensvenligt Danmark</vt:lpstr>
      <vt:lpstr>Folkebevægelsen for et demensvenligt Danmark</vt:lpstr>
      <vt:lpstr>Fremtiden</vt:lpstr>
    </vt:vector>
  </TitlesOfParts>
  <Company>Ældre Sagen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Pernille Tufte</dc:creator>
  <cp:lastModifiedBy>Kirsten Thustrup</cp:lastModifiedBy>
  <cp:revision>58</cp:revision>
  <dcterms:created xsi:type="dcterms:W3CDTF">2017-09-08T09:51:21Z</dcterms:created>
  <dcterms:modified xsi:type="dcterms:W3CDTF">2017-09-21T06:10:48Z</dcterms:modified>
</cp:coreProperties>
</file>