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 autoAdjust="0"/>
    <p:restoredTop sz="92857" autoAdjust="0"/>
  </p:normalViewPr>
  <p:slideViewPr>
    <p:cSldViewPr snapToGrid="0">
      <p:cViewPr varScale="1">
        <p:scale>
          <a:sx n="128" d="100"/>
          <a:sy n="128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2806-1435-451F-A1A0-33F32AB28C79}" type="datetimeFigureOut">
              <a:rPr lang="da-DK" smtClean="0"/>
              <a:t>28.02.2023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C5F-1057-4D02-8278-9373A92525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AD557C8-5E5A-F943-984D-85EAA58D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1" y="2718822"/>
            <a:ext cx="8103577" cy="142035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1D2C91-E1EB-1543-B313-2761B81B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1" y="2718822"/>
            <a:ext cx="8103577" cy="14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1988840"/>
            <a:ext cx="5322093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2"/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6040968" y="327026"/>
            <a:ext cx="5719233" cy="5910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2" y="329514"/>
            <a:ext cx="5442456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ÆS_logo_POS_CMYK.pdf">
            <a:extLst>
              <a:ext uri="{FF2B5EF4-FFF2-40B4-BE49-F238E27FC236}">
                <a16:creationId xmlns:a16="http://schemas.microsoft.com/office/drawing/2014/main" id="{390326DF-A8CF-334C-9A56-96280F9CF5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11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9613" y="5784273"/>
            <a:ext cx="11223112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503767" y="349251"/>
            <a:ext cx="11228917" cy="421120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4647515"/>
            <a:ext cx="11215711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3"/>
          <p:cNvSpPr/>
          <p:nvPr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9" name="ÆS_logo_POS_CMYK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2">
            <a:extLst>
              <a:ext uri="{FF2B5EF4-FFF2-40B4-BE49-F238E27FC236}">
                <a16:creationId xmlns:a16="http://schemas.microsoft.com/office/drawing/2014/main" id="{8B26C565-F8B5-CC4A-822E-33371BAF5E64}"/>
              </a:ext>
            </a:extLst>
          </p:cNvPr>
          <p:cNvSpPr/>
          <p:nvPr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B42E06C5-A77D-E949-873B-905053F832C2}"/>
              </a:ext>
            </a:extLst>
          </p:cNvPr>
          <p:cNvSpPr/>
          <p:nvPr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2" name="ÆS_logo_POS_CMYK.pdf">
            <a:extLst>
              <a:ext uri="{FF2B5EF4-FFF2-40B4-BE49-F238E27FC236}">
                <a16:creationId xmlns:a16="http://schemas.microsoft.com/office/drawing/2014/main" id="{C9226CA0-7401-5D47-B343-79146ED592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10982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19070"/>
            <a:ext cx="11229673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5576437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ÆS_logo_POS_CMYK.pdf">
            <a:extLst>
              <a:ext uri="{FF2B5EF4-FFF2-40B4-BE49-F238E27FC236}">
                <a16:creationId xmlns:a16="http://schemas.microsoft.com/office/drawing/2014/main" id="{D0F85CEB-4D7B-6E42-9B8C-F72D0A5A9F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97469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148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0586" y="2212910"/>
            <a:ext cx="11183692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6917128" y="3441526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476250" y="2560596"/>
            <a:ext cx="6750844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>
                <a:solidFill>
                  <a:schemeClr val="tx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7762875" y="2592549"/>
            <a:ext cx="3976688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2"/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476251" y="4315973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8"/>
          <p:cNvSpPr/>
          <p:nvPr/>
        </p:nvSpPr>
        <p:spPr>
          <a:xfrm>
            <a:off x="476252" y="2556825"/>
            <a:ext cx="112500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4" name="ÆS_logo_POS_CMYK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ÆS_logo_POS_CMYK.pdf">
            <a:extLst>
              <a:ext uri="{FF2B5EF4-FFF2-40B4-BE49-F238E27FC236}">
                <a16:creationId xmlns:a16="http://schemas.microsoft.com/office/drawing/2014/main" id="{6232A95A-F8AF-3D4A-AF2D-C4F545342C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74506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41164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1016001" y="1875119"/>
            <a:ext cx="10708217" cy="4340411"/>
          </a:xfrm>
        </p:spPr>
        <p:txBody>
          <a:bodyPr vert="horz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2053094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342900" marR="0" indent="-3429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lang="da-DK" sz="2200" b="0" i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34619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6138819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2"/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2"/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30304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76251" y="3429000"/>
            <a:ext cx="5321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476251" y="1949623"/>
            <a:ext cx="5322093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3536156"/>
            <a:ext cx="5322093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/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/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861" y="1646702"/>
            <a:ext cx="5289936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096001" y="333375"/>
            <a:ext cx="5617633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ÆS_logo_POS_CMYK.pdf">
            <a:extLst>
              <a:ext uri="{FF2B5EF4-FFF2-40B4-BE49-F238E27FC236}">
                <a16:creationId xmlns:a16="http://schemas.microsoft.com/office/drawing/2014/main" id="{79C350D5-648F-1449-BACF-5832D965E4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1789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11754584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533505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76250" y="1305719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476250" y="225226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84211" y="233406"/>
            <a:ext cx="11239500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32573" y="1493490"/>
            <a:ext cx="10683177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187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ransition spd="med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 baseline="0">
          <a:solidFill>
            <a:schemeClr val="tx2"/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 baseline="0">
          <a:solidFill>
            <a:schemeClr val="tx2"/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 baseline="0">
          <a:solidFill>
            <a:schemeClr val="tx2"/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 baseline="0">
          <a:solidFill>
            <a:schemeClr val="tx2"/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 baseline="0">
          <a:solidFill>
            <a:schemeClr val="tx2"/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726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 b="17366"/>
          <a:stretch/>
        </p:blipFill>
        <p:spPr>
          <a:xfrm>
            <a:off x="2666313" y="392596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524E040-D943-B247-A6C4-F3B7D8E287A0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8 – </a:t>
            </a:r>
            <a:r>
              <a:rPr kumimoji="0" lang="da-DK" sz="2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Syd-Vest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Sjælland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17356169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7" b="29486"/>
          <a:stretch/>
        </p:blipFill>
        <p:spPr>
          <a:xfrm>
            <a:off x="1800659" y="1013792"/>
            <a:ext cx="8307437" cy="506779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C74E793-4D97-DD42-B34F-B2341C9FE318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9 – Nordsjælland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39340015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 b="17366"/>
          <a:stretch/>
        </p:blipFill>
        <p:spPr>
          <a:xfrm>
            <a:off x="2338322" y="392596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4D9A603-89E1-9F4C-AA53-A883EA266A71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10 – Hovedstaden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27944452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E55D24C-8471-AF4C-A7A6-5FE5E0068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3547" r="156" b="10233"/>
          <a:stretch/>
        </p:blipFill>
        <p:spPr>
          <a:xfrm>
            <a:off x="2812774" y="0"/>
            <a:ext cx="6361043" cy="685800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8C7D76B-DE0B-9145-8D02-CDA8212585D8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Distrikter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22019965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21774" r="-236" b="25618"/>
          <a:stretch/>
        </p:blipFill>
        <p:spPr>
          <a:xfrm>
            <a:off x="1679713" y="324034"/>
            <a:ext cx="8408504" cy="625714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3D9D8C1-2BC6-6641-BD23-A9DFF5A54167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1 – Nordjylland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23371237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6" b="19604"/>
          <a:stretch/>
        </p:blipFill>
        <p:spPr>
          <a:xfrm>
            <a:off x="2338322" y="576469"/>
            <a:ext cx="6696348" cy="570506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5B0C42D-A0A1-9748-8733-BAEEE7F17B53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2 – Midt-Vest Jylland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11786212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 b="17366"/>
          <a:stretch/>
        </p:blipFill>
        <p:spPr>
          <a:xfrm>
            <a:off x="2338322" y="387627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CA4855A-2BA6-3B4F-8153-82B6D12F26FA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3 – Midt-Øst Jylland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22376308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 b="17366"/>
          <a:stretch/>
        </p:blipFill>
        <p:spPr>
          <a:xfrm>
            <a:off x="2338322" y="387627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1D63C60-D416-8948-8012-2E4C9F36F6BE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4 – Sydjylland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35270732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6" b="17366"/>
          <a:stretch/>
        </p:blipFill>
        <p:spPr>
          <a:xfrm>
            <a:off x="2338322" y="387627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876F19C-4E31-6444-B8F3-438556F8D2BD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5 – Sønderjylland 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32954893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5" b="10755"/>
          <a:stretch/>
        </p:blipFill>
        <p:spPr>
          <a:xfrm>
            <a:off x="2338322" y="109330"/>
            <a:ext cx="6696348" cy="674866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5051AC3-0B5D-8340-84A8-32CD6736EF2E}"/>
              </a:ext>
            </a:extLst>
          </p:cNvPr>
          <p:cNvSpPr txBox="1"/>
          <p:nvPr/>
        </p:nvSpPr>
        <p:spPr>
          <a:xfrm>
            <a:off x="288235" y="237755"/>
            <a:ext cx="417443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6 – Fyn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39315248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E8B9DF-5255-384C-9BE3-4571AB47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14375"/>
          <a:stretch/>
        </p:blipFill>
        <p:spPr>
          <a:xfrm>
            <a:off x="2338322" y="392596"/>
            <a:ext cx="6696348" cy="6182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B7ACD5D-A57C-CA43-BF1A-59D779EF0EAC}"/>
              </a:ext>
            </a:extLst>
          </p:cNvPr>
          <p:cNvSpPr txBox="1"/>
          <p:nvPr/>
        </p:nvSpPr>
        <p:spPr>
          <a:xfrm>
            <a:off x="288235" y="237755"/>
            <a:ext cx="580776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Distrikt 7 – Sydsjælland-Lolland-Falster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Koordinationsudvalg og lokalafdelinger</a:t>
            </a:r>
          </a:p>
        </p:txBody>
      </p:sp>
    </p:spTree>
    <p:extLst>
      <p:ext uri="{BB962C8B-B14F-4D97-AF65-F5344CB8AC3E}">
        <p14:creationId xmlns:p14="http://schemas.microsoft.com/office/powerpoint/2010/main" val="28395168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Ældre Sagen Standard 2020">
  <a:themeElements>
    <a:clrScheme name="Ældre Sagen 2020 6">
      <a:dk1>
        <a:srgbClr val="000000"/>
      </a:dk1>
      <a:lt1>
        <a:srgbClr val="FFFFFF"/>
      </a:lt1>
      <a:dk2>
        <a:srgbClr val="324248"/>
      </a:dk2>
      <a:lt2>
        <a:srgbClr val="D3D2C3"/>
      </a:lt2>
      <a:accent1>
        <a:srgbClr val="8E8A7F"/>
      </a:accent1>
      <a:accent2>
        <a:srgbClr val="45535A"/>
      </a:accent2>
      <a:accent3>
        <a:srgbClr val="6DA7AF"/>
      </a:accent3>
      <a:accent4>
        <a:srgbClr val="8393BC"/>
      </a:accent4>
      <a:accent5>
        <a:srgbClr val="AB0066"/>
      </a:accent5>
      <a:accent6>
        <a:srgbClr val="111535"/>
      </a:accent6>
      <a:hlink>
        <a:srgbClr val="314C83"/>
      </a:hlink>
      <a:folHlink>
        <a:srgbClr val="5C2C5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 dirty="0" err="1" smtClean="0">
            <a:solidFill>
              <a:srgbClr val="FFFFFF"/>
            </a:solidFill>
            <a:uFillTx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Ældre Sagen Standard 2020" id="{54DA5A78-40AF-6849-BBB1-4916B9EA79E3}" vid="{70686508-E1FD-AD4B-88FF-6B33BA1E0B4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Ældre Sagen Standard 2020</Template>
  <TotalTime>28</TotalTime>
  <Words>77</Words>
  <Application>Microsoft Macintosh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Helvetica</vt:lpstr>
      <vt:lpstr>Ældre Sagen Standard 2020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 Magdalene Hotvedt</dc:creator>
  <cp:lastModifiedBy>Ida Magdalene Hotvedt</cp:lastModifiedBy>
  <cp:revision>5</cp:revision>
  <dcterms:created xsi:type="dcterms:W3CDTF">2022-03-07T15:05:17Z</dcterms:created>
  <dcterms:modified xsi:type="dcterms:W3CDTF">2023-02-28T10:29:46Z</dcterms:modified>
</cp:coreProperties>
</file>