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70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2900" autoAdjust="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22-01-2021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Pladsholder til dias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 anchor="t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t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02493" y="634599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87263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484211" y="226542"/>
            <a:ext cx="11239500" cy="972021"/>
          </a:xfrm>
        </p:spPr>
        <p:txBody>
          <a:bodyPr anchor="ctr">
            <a:normAutofit/>
          </a:bodyPr>
          <a:lstStyle/>
          <a:p>
            <a:r>
              <a:rPr lang="da-DK" dirty="0"/>
              <a:t>Onlinekurser</a:t>
            </a:r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4"/>
          </p:nvPr>
        </p:nvSpPr>
        <p:spPr>
          <a:xfrm>
            <a:off x="73640" y="1579499"/>
            <a:ext cx="9289815" cy="4286250"/>
          </a:xfrm>
        </p:spPr>
        <p:txBody>
          <a:bodyPr anchor="t">
            <a:noAutofit/>
          </a:bodyPr>
          <a:lstStyle/>
          <a:p>
            <a:pPr marL="127000" lvl="0" indent="0" rtl="0">
              <a:lnSpc>
                <a:spcPct val="90000"/>
              </a:lnSpc>
              <a:spcBef>
                <a:spcPts val="0"/>
              </a:spcBef>
              <a:buSzPts val="1600"/>
              <a:buNone/>
            </a:pPr>
            <a:r>
              <a:rPr lang="da-DK" sz="1800" b="1" dirty="0">
                <a:solidFill>
                  <a:srgbClr val="414141"/>
                </a:solidFill>
                <a:highlight>
                  <a:srgbClr val="00FFFF"/>
                </a:highlight>
              </a:rPr>
              <a:t>Deltagerne</a:t>
            </a:r>
          </a:p>
          <a:p>
            <a:pPr marL="127000" lvl="0" indent="0" rtl="0">
              <a:lnSpc>
                <a:spcPct val="90000"/>
              </a:lnSpc>
              <a:spcBef>
                <a:spcPts val="0"/>
              </a:spcBef>
              <a:buSzPts val="1600"/>
              <a:buNone/>
            </a:pPr>
            <a:endParaRPr lang="da-DK" sz="1800" b="1" dirty="0">
              <a:solidFill>
                <a:srgbClr val="414141"/>
              </a:solidFill>
              <a:highlight>
                <a:srgbClr val="00FFFF"/>
              </a:highlight>
            </a:endParaRP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Deltag i mødet 10 minutter før det første punkt på dagsordenen/alle hilser på hinanden før kursusstart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Forbered dig på den dagsorden der er for kurset, inden selv kurset begynder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Indstil video, så man kan se dig/sid et sted, hvor  der er ordentlig lys</a:t>
            </a:r>
            <a:endParaRPr lang="da-DK" sz="1800" i="1" dirty="0">
              <a:solidFill>
                <a:srgbClr val="414141"/>
              </a:solidFill>
            </a:endParaRPr>
          </a:p>
          <a:p>
            <a:pPr marL="46990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Tjek, at du har batteri nok på din PC/tablet</a:t>
            </a:r>
            <a:endParaRPr lang="da-DK" sz="1800" i="1" dirty="0">
              <a:solidFill>
                <a:srgbClr val="414141"/>
              </a:solidFill>
            </a:endParaRPr>
          </a:p>
          <a:p>
            <a:pPr marL="46990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Sid et uforstyrret sted.</a:t>
            </a:r>
            <a:endParaRPr lang="da-DK" sz="1800" i="1" dirty="0">
              <a:solidFill>
                <a:srgbClr val="414141"/>
              </a:solidFill>
            </a:endParaRP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Deltag aktivt i debatten eller ved spørgerunde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Deltag gerne via chatten/hvis kursusunderviser opfordre til det.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Følg de rammer kursusunderviser har sat for kurset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Sikre dig, at alle de materialer, du skal bruge er indenfor rækkevidde   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Sikre dig, at du kan finde ud af at bruge chat-funktionen 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Du skal altid deltage med billede/video slået til, det er sjovere når vi kan se hinanden.</a:t>
            </a:r>
          </a:p>
          <a:p>
            <a:pPr marL="469900" lvl="0" indent="-34290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r>
              <a:rPr lang="da-DK" sz="1800" dirty="0">
                <a:solidFill>
                  <a:srgbClr val="414141"/>
                </a:solidFill>
              </a:rPr>
              <a:t>Hvis du har brug for kaffe/vand i løbet af mødet, så hav det klar </a:t>
            </a:r>
            <a:r>
              <a:rPr lang="da-DK" sz="1800">
                <a:solidFill>
                  <a:srgbClr val="414141"/>
                </a:solidFill>
              </a:rPr>
              <a:t>inden start.</a:t>
            </a:r>
            <a:endParaRPr lang="da-DK" sz="1800" i="1" dirty="0">
              <a:solidFill>
                <a:srgbClr val="414141"/>
              </a:solidFill>
            </a:endParaRPr>
          </a:p>
          <a:p>
            <a:pPr marL="127000" lvl="0" indent="0" rtl="0">
              <a:lnSpc>
                <a:spcPct val="90000"/>
              </a:lnSpc>
              <a:spcBef>
                <a:spcPts val="0"/>
              </a:spcBef>
              <a:buSzPts val="1600"/>
              <a:buNone/>
            </a:pPr>
            <a:endParaRPr lang="da-DK" sz="1800" dirty="0">
              <a:solidFill>
                <a:srgbClr val="414141"/>
              </a:solidFill>
            </a:endParaRPr>
          </a:p>
          <a:p>
            <a:pPr marL="412750" lvl="0" indent="-285750" rtl="0">
              <a:lnSpc>
                <a:spcPct val="90000"/>
              </a:lnSpc>
              <a:spcBef>
                <a:spcPts val="0"/>
              </a:spcBef>
              <a:buSzPts val="1600"/>
              <a:buFont typeface="Wingdings" panose="05000000000000000000" pitchFamily="2" charset="2"/>
              <a:buChar char="q"/>
            </a:pPr>
            <a:endParaRPr lang="da-DK" sz="1800" dirty="0">
              <a:solidFill>
                <a:srgbClr val="41414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da-DK" sz="1800" dirty="0">
              <a:solidFill>
                <a:srgbClr val="414141"/>
              </a:solidFill>
            </a:endParaRPr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0"/>
          </p:nvPr>
        </p:nvSpPr>
        <p:spPr>
          <a:xfrm>
            <a:off x="484212" y="1418668"/>
            <a:ext cx="11223112" cy="233983"/>
          </a:xfrm>
        </p:spPr>
        <p:txBody>
          <a:bodyPr wrap="non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a-DK" dirty="0"/>
              <a:t>12 Gode råd for alle deltagerne – Emma gad</a:t>
            </a:r>
          </a:p>
        </p:txBody>
      </p:sp>
      <p:pic>
        <p:nvPicPr>
          <p:cNvPr id="6" name="Grafik 5" descr="Te">
            <a:extLst>
              <a:ext uri="{FF2B5EF4-FFF2-40B4-BE49-F238E27FC236}">
                <a16:creationId xmlns:a16="http://schemas.microsoft.com/office/drawing/2014/main" id="{803140E6-2322-4EB4-99F1-B81760BD7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40186" y="5296429"/>
            <a:ext cx="914400" cy="914400"/>
          </a:xfrm>
          <a:prstGeom prst="rect">
            <a:avLst/>
          </a:prstGeom>
        </p:spPr>
      </p:pic>
      <p:pic>
        <p:nvPicPr>
          <p:cNvPr id="3" name="Grafik 2" descr="Døv">
            <a:extLst>
              <a:ext uri="{FF2B5EF4-FFF2-40B4-BE49-F238E27FC236}">
                <a16:creationId xmlns:a16="http://schemas.microsoft.com/office/drawing/2014/main" id="{C7A3BC9F-459A-4286-A867-BDF3E3AB37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60919" y="2305199"/>
            <a:ext cx="914400" cy="914400"/>
          </a:xfrm>
          <a:prstGeom prst="rect">
            <a:avLst/>
          </a:prstGeom>
        </p:spPr>
      </p:pic>
      <p:pic>
        <p:nvPicPr>
          <p:cNvPr id="5" name="Grafik 4" descr="Computer">
            <a:extLst>
              <a:ext uri="{FF2B5EF4-FFF2-40B4-BE49-F238E27FC236}">
                <a16:creationId xmlns:a16="http://schemas.microsoft.com/office/drawing/2014/main" id="{68D9C8BA-0C4B-4C21-915B-D4BFB7B200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09814" y="2971800"/>
            <a:ext cx="914400" cy="914400"/>
          </a:xfrm>
          <a:prstGeom prst="rect">
            <a:avLst/>
          </a:prstGeom>
        </p:spPr>
      </p:pic>
      <p:pic>
        <p:nvPicPr>
          <p:cNvPr id="8" name="Grafik 7" descr="Gruppebrainstorm">
            <a:extLst>
              <a:ext uri="{FF2B5EF4-FFF2-40B4-BE49-F238E27FC236}">
                <a16:creationId xmlns:a16="http://schemas.microsoft.com/office/drawing/2014/main" id="{A71D3B5B-805B-407D-A8A6-7E6F687BDC4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545170" y="3638402"/>
            <a:ext cx="914400" cy="914400"/>
          </a:xfrm>
          <a:prstGeom prst="rect">
            <a:avLst/>
          </a:prstGeom>
        </p:spPr>
      </p:pic>
      <p:pic>
        <p:nvPicPr>
          <p:cNvPr id="10" name="Grafik 9" descr="Spørgsmål-højre mod venstre">
            <a:extLst>
              <a:ext uri="{FF2B5EF4-FFF2-40B4-BE49-F238E27FC236}">
                <a16:creationId xmlns:a16="http://schemas.microsoft.com/office/drawing/2014/main" id="{972DF901-0AFC-476C-AB9C-4E81DF4FC09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16917" y="4193275"/>
            <a:ext cx="914400" cy="914400"/>
          </a:xfrm>
          <a:prstGeom prst="rect">
            <a:avLst/>
          </a:prstGeom>
        </p:spPr>
      </p:pic>
      <p:pic>
        <p:nvPicPr>
          <p:cNvPr id="12" name="Grafik 11" descr="Afskærmet">
            <a:extLst>
              <a:ext uri="{FF2B5EF4-FFF2-40B4-BE49-F238E27FC236}">
                <a16:creationId xmlns:a16="http://schemas.microsoft.com/office/drawing/2014/main" id="{B03F2F21-1C64-4497-B68B-9AC72DADB90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088626" y="1418668"/>
            <a:ext cx="914400" cy="914400"/>
          </a:xfrm>
          <a:prstGeom prst="rect">
            <a:avLst/>
          </a:prstGeom>
        </p:spPr>
      </p:pic>
      <p:pic>
        <p:nvPicPr>
          <p:cNvPr id="14" name="Grafik 13" descr="Kulør">
            <a:extLst>
              <a:ext uri="{FF2B5EF4-FFF2-40B4-BE49-F238E27FC236}">
                <a16:creationId xmlns:a16="http://schemas.microsoft.com/office/drawing/2014/main" id="{001CD602-C428-480E-9810-B0669E76A4D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792924" y="4889311"/>
            <a:ext cx="914400" cy="914400"/>
          </a:xfrm>
          <a:prstGeom prst="rect">
            <a:avLst/>
          </a:prstGeom>
        </p:spPr>
      </p:pic>
      <p:pic>
        <p:nvPicPr>
          <p:cNvPr id="19" name="Grafik 18" descr="Tjekliste mod venstre">
            <a:extLst>
              <a:ext uri="{FF2B5EF4-FFF2-40B4-BE49-F238E27FC236}">
                <a16:creationId xmlns:a16="http://schemas.microsoft.com/office/drawing/2014/main" id="{59D3E7A7-7DAF-4EBE-B8E1-C38BF9D30CB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533962" y="148847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7295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a_Ældre Sagen Powerpoint 20-03_2019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AES_PowerPointskabelon_2019</Template>
  <TotalTime>14</TotalTime>
  <Words>170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9" baseType="lpstr">
      <vt:lpstr>Arial</vt:lpstr>
      <vt:lpstr>Calibri</vt:lpstr>
      <vt:lpstr>Georgia</vt:lpstr>
      <vt:lpstr>Helvetica</vt:lpstr>
      <vt:lpstr>Palatino</vt:lpstr>
      <vt:lpstr>Wingdings</vt:lpstr>
      <vt:lpstr>a_Ældre Sagen Powerpoint 20-03_2019</vt:lpstr>
      <vt:lpstr>PowerPoint-præsentation</vt:lpstr>
      <vt:lpstr>Onlinekurser</vt:lpstr>
    </vt:vector>
  </TitlesOfParts>
  <Company>Ældre Sagen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Jacob Bøgesvang</dc:creator>
  <cp:lastModifiedBy>Jacob Bøgesvang</cp:lastModifiedBy>
  <cp:revision>2</cp:revision>
  <dcterms:created xsi:type="dcterms:W3CDTF">2021-01-22T10:01:28Z</dcterms:created>
  <dcterms:modified xsi:type="dcterms:W3CDTF">2021-01-22T10:15:51Z</dcterms:modified>
</cp:coreProperties>
</file>