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14" r:id="rId1"/>
  </p:sldMasterIdLst>
  <p:notesMasterIdLst>
    <p:notesMasterId r:id="rId22"/>
  </p:notesMasterIdLst>
  <p:handoutMasterIdLst>
    <p:handoutMasterId r:id="rId23"/>
  </p:handoutMasterIdLst>
  <p:sldIdLst>
    <p:sldId id="601" r:id="rId2"/>
    <p:sldId id="600" r:id="rId3"/>
    <p:sldId id="676" r:id="rId4"/>
    <p:sldId id="477" r:id="rId5"/>
    <p:sldId id="677" r:id="rId6"/>
    <p:sldId id="474" r:id="rId7"/>
    <p:sldId id="528" r:id="rId8"/>
    <p:sldId id="479" r:id="rId9"/>
    <p:sldId id="616" r:id="rId10"/>
    <p:sldId id="632" r:id="rId11"/>
    <p:sldId id="633" r:id="rId12"/>
    <p:sldId id="549" r:id="rId13"/>
    <p:sldId id="674" r:id="rId14"/>
    <p:sldId id="673" r:id="rId15"/>
    <p:sldId id="675" r:id="rId16"/>
    <p:sldId id="637" r:id="rId17"/>
    <p:sldId id="670" r:id="rId18"/>
    <p:sldId id="634" r:id="rId19"/>
    <p:sldId id="481" r:id="rId20"/>
    <p:sldId id="654" r:id="rId21"/>
  </p:sldIdLst>
  <p:sldSz cx="9144000" cy="6858000" type="screen4x3"/>
  <p:notesSz cx="7104063" cy="102346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4" autoAdjust="0"/>
    <p:restoredTop sz="94269" autoAdjust="0"/>
  </p:normalViewPr>
  <p:slideViewPr>
    <p:cSldViewPr snapToGrid="0">
      <p:cViewPr varScale="1">
        <p:scale>
          <a:sx n="103" d="100"/>
          <a:sy n="103" d="100"/>
        </p:scale>
        <p:origin x="65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222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3508"/>
          </a:xfrm>
          <a:prstGeom prst="rect">
            <a:avLst/>
          </a:prstGeom>
        </p:spPr>
        <p:txBody>
          <a:bodyPr vert="horz" lIns="102269" tIns="51135" rIns="102269" bIns="51135" rtlCol="0"/>
          <a:lstStyle>
            <a:lvl1pPr algn="l">
              <a:defRPr sz="14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8" cy="513508"/>
          </a:xfrm>
          <a:prstGeom prst="rect">
            <a:avLst/>
          </a:prstGeom>
        </p:spPr>
        <p:txBody>
          <a:bodyPr vert="horz" lIns="102269" tIns="51135" rIns="102269" bIns="51135" rtlCol="0"/>
          <a:lstStyle>
            <a:lvl1pPr algn="r">
              <a:defRPr sz="1400"/>
            </a:lvl1pPr>
          </a:lstStyle>
          <a:p>
            <a:fld id="{19A38ADC-8D82-4BAB-A43F-95E04DEDC5BA}" type="datetimeFigureOut">
              <a:rPr lang="da-DK" smtClean="0"/>
              <a:t>05-10-2019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721109"/>
            <a:ext cx="3078428" cy="513507"/>
          </a:xfrm>
          <a:prstGeom prst="rect">
            <a:avLst/>
          </a:prstGeom>
        </p:spPr>
        <p:txBody>
          <a:bodyPr vert="horz" lIns="102269" tIns="51135" rIns="102269" bIns="51135" rtlCol="0" anchor="b"/>
          <a:lstStyle>
            <a:lvl1pPr algn="l">
              <a:defRPr sz="14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4023992" y="9721109"/>
            <a:ext cx="3078428" cy="513507"/>
          </a:xfrm>
          <a:prstGeom prst="rect">
            <a:avLst/>
          </a:prstGeom>
        </p:spPr>
        <p:txBody>
          <a:bodyPr vert="horz" lIns="102269" tIns="51135" rIns="102269" bIns="51135" rtlCol="0" anchor="b"/>
          <a:lstStyle>
            <a:lvl1pPr algn="r">
              <a:defRPr sz="1400"/>
            </a:lvl1pPr>
          </a:lstStyle>
          <a:p>
            <a:fld id="{C8E9CC67-A868-4CE8-8A86-5AB791C9DC7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7947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3508"/>
          </a:xfrm>
          <a:prstGeom prst="rect">
            <a:avLst/>
          </a:prstGeom>
        </p:spPr>
        <p:txBody>
          <a:bodyPr vert="horz" lIns="102269" tIns="51135" rIns="102269" bIns="51135" rtlCol="0"/>
          <a:lstStyle>
            <a:lvl1pPr algn="l">
              <a:defRPr sz="14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8" cy="513508"/>
          </a:xfrm>
          <a:prstGeom prst="rect">
            <a:avLst/>
          </a:prstGeom>
        </p:spPr>
        <p:txBody>
          <a:bodyPr vert="horz" lIns="102269" tIns="51135" rIns="102269" bIns="51135" rtlCol="0"/>
          <a:lstStyle>
            <a:lvl1pPr algn="r">
              <a:defRPr sz="1400"/>
            </a:lvl1pPr>
          </a:lstStyle>
          <a:p>
            <a:fld id="{F72A90D9-E249-4729-AD68-94DDF6C81926}" type="datetimeFigureOut">
              <a:rPr lang="da-DK" smtClean="0"/>
              <a:t>05-10-2019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2269" tIns="51135" rIns="102269" bIns="51135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8"/>
          </a:xfrm>
          <a:prstGeom prst="rect">
            <a:avLst/>
          </a:prstGeom>
        </p:spPr>
        <p:txBody>
          <a:bodyPr vert="horz" lIns="102269" tIns="51135" rIns="102269" bIns="51135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721109"/>
            <a:ext cx="3078428" cy="513507"/>
          </a:xfrm>
          <a:prstGeom prst="rect">
            <a:avLst/>
          </a:prstGeom>
        </p:spPr>
        <p:txBody>
          <a:bodyPr vert="horz" lIns="102269" tIns="51135" rIns="102269" bIns="51135" rtlCol="0" anchor="b"/>
          <a:lstStyle>
            <a:lvl1pPr algn="l">
              <a:defRPr sz="14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4023992" y="9721109"/>
            <a:ext cx="3078428" cy="513507"/>
          </a:xfrm>
          <a:prstGeom prst="rect">
            <a:avLst/>
          </a:prstGeom>
        </p:spPr>
        <p:txBody>
          <a:bodyPr vert="horz" lIns="102269" tIns="51135" rIns="102269" bIns="51135" rtlCol="0" anchor="b"/>
          <a:lstStyle>
            <a:lvl1pPr algn="r">
              <a:defRPr sz="1400"/>
            </a:lvl1pPr>
          </a:lstStyle>
          <a:p>
            <a:fld id="{AA4E62C0-A195-48FF-B8BE-B5D7E193AE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072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620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758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608526"/>
            <a:ext cx="7886700" cy="2852737"/>
          </a:xfrm>
        </p:spPr>
        <p:txBody>
          <a:bodyPr anchor="b">
            <a:normAutofit/>
          </a:bodyPr>
          <a:lstStyle>
            <a:lvl1pPr>
              <a:defRPr sz="4000" b="1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3888" y="3588774"/>
            <a:ext cx="7886700" cy="2500877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1</a:t>
            </a:r>
          </a:p>
          <a:p>
            <a:pPr lvl="1"/>
            <a:r>
              <a:rPr lang="da-DK" dirty="0"/>
              <a:t>	2</a:t>
            </a:r>
          </a:p>
          <a:p>
            <a:pPr lvl="1"/>
            <a:r>
              <a:rPr lang="da-DK" dirty="0"/>
              <a:t>		3</a:t>
            </a:r>
          </a:p>
          <a:p>
            <a:pPr lvl="1"/>
            <a:r>
              <a:rPr lang="da-DK" dirty="0"/>
              <a:t>			4</a:t>
            </a:r>
          </a:p>
          <a:p>
            <a:pPr lvl="0"/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357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311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  <a:endParaRPr lang="da-DK" dirty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093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9867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54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8650" y="1204958"/>
            <a:ext cx="7886700" cy="4972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September 2019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Windows Update</a:t>
            </a:r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83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20" r:id="rId5"/>
    <p:sldLayoutId id="2147483823" r:id="rId6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tsupport.brundtoe.d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da-dk/software-download/windows10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itsupport.brundtoe.dk/windows/backup-og-gendannelse-af-pc/" TargetMode="External"/><Relationship Id="rId2" Type="http://schemas.openxmlformats.org/officeDocument/2006/relationships/hyperlink" Target="http://bit.ly/2xRnPPT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xRnPPT" TargetMode="External"/><Relationship Id="rId2" Type="http://schemas.openxmlformats.org/officeDocument/2006/relationships/hyperlink" Target="https://itsupport.brundtoe.d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it.ly/2lUedD7" TargetMode="External"/><Relationship Id="rId4" Type="http://schemas.openxmlformats.org/officeDocument/2006/relationships/hyperlink" Target="http://bit.ly/2A5t0R6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da-dk/software-download/windows1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tsupport.brundtoe.dk/2016/05/15/vedligeholdelse-af-en-pc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tsupport.brundtoe.dk/2017/08/27/udfasning-af-adobe-flash-player/" TargetMode="External"/><Relationship Id="rId2" Type="http://schemas.openxmlformats.org/officeDocument/2006/relationships/hyperlink" Target="https://itsupport.brundtoe.dk/2016/09/05/har-jeg-brug-for-jav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x.adobe.com/flash-player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tsupport.brundtoe.dk/2016/05/15/download-af-programme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tsupport.brundtoe.dk/2019/09/27/windows-10-opdateringe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3EBA5068-DB22-406E-8239-D30BC3FEA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628650"/>
            <a:ext cx="6858000" cy="325754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da-DK" sz="2800" dirty="0">
                <a:latin typeface="Verdana" panose="020B0604030504040204" pitchFamily="34" charset="0"/>
                <a:ea typeface="Verdana" panose="020B0604030504040204" pitchFamily="34" charset="0"/>
              </a:rPr>
              <a:t>Windows 10 opdateringer herunder problemer</a:t>
            </a:r>
            <a:br>
              <a:rPr lang="da-DK" sz="2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da-DK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a-DK" sz="2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Windows Defender contra gratisprogrammer</a:t>
            </a:r>
            <a:br>
              <a:rPr lang="da-DK" sz="2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da-DK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a-DK" sz="2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iPhone og iPad sikkerhed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33BA603-4E7C-4333-92D7-A1D92F3C7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211638"/>
            <a:ext cx="6858000" cy="1655762"/>
          </a:xfrm>
        </p:spPr>
        <p:txBody>
          <a:bodyPr>
            <a:normAutofit/>
          </a:bodyPr>
          <a:lstStyle/>
          <a:p>
            <a:r>
              <a:rPr lang="da-DK" sz="2000" dirty="0">
                <a:solidFill>
                  <a:schemeClr val="bg1">
                    <a:lumMod val="50000"/>
                  </a:schemeClr>
                </a:solidFill>
              </a:rPr>
              <a:t>Bent Brundtø</a:t>
            </a:r>
          </a:p>
          <a:p>
            <a:r>
              <a:rPr lang="da-DK" sz="2000" dirty="0">
                <a:solidFill>
                  <a:schemeClr val="bg1">
                    <a:lumMod val="50000"/>
                  </a:schemeClr>
                </a:solidFill>
              </a:rPr>
              <a:t>IT hjælper</a:t>
            </a:r>
          </a:p>
          <a:p>
            <a:r>
              <a:rPr lang="da-DK" sz="2000" dirty="0">
                <a:solidFill>
                  <a:schemeClr val="bg1">
                    <a:lumMod val="50000"/>
                  </a:schemeClr>
                </a:solidFill>
              </a:rPr>
              <a:t>Lokalafdeling Fredensborg</a:t>
            </a:r>
          </a:p>
          <a:p>
            <a:r>
              <a:rPr lang="da-DK" sz="20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https://itsupport.brundtoe.dk</a:t>
            </a:r>
            <a:r>
              <a:rPr lang="da-DK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C25C5A-6EA3-45B2-8839-71C3CE3F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B46A9EB-F99A-46E1-A692-11BF0EF0F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7E4264-2940-4543-BA92-8A357CE65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2841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DBE571-0341-4FED-AF5A-F6F259D2A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Valgfrie opdateringer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AECCF8C-B8B8-4649-9F69-FFE048857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691DC7C-F246-46C5-BFDC-59484E9A4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26FF73D-3B70-4E1F-BE7A-669AEEAB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10</a:t>
            </a:fld>
            <a:endParaRPr lang="da-DK"/>
          </a:p>
        </p:txBody>
      </p:sp>
      <p:pic>
        <p:nvPicPr>
          <p:cNvPr id="7" name="Billede 6" descr="Et billede, der indeholder skærmbillede&#10;&#10;Automatisk genereret beskrivelse">
            <a:extLst>
              <a:ext uri="{FF2B5EF4-FFF2-40B4-BE49-F238E27FC236}">
                <a16:creationId xmlns:a16="http://schemas.microsoft.com/office/drawing/2014/main" id="{6D7B8B51-B11A-4ABE-A4D6-A46B8CBFC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2" y="1119499"/>
            <a:ext cx="6162675" cy="3143250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11586856-A52E-4CD3-8371-CC2DACA26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3092874"/>
            <a:ext cx="5342857" cy="3400000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2D49C66E-5F7C-4D39-8E09-EC8BA8976275}"/>
              </a:ext>
            </a:extLst>
          </p:cNvPr>
          <p:cNvSpPr txBox="1"/>
          <p:nvPr/>
        </p:nvSpPr>
        <p:spPr>
          <a:xfrm>
            <a:off x="465811" y="1027134"/>
            <a:ext cx="199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>
                <a:solidFill>
                  <a:srgbClr val="FF0000"/>
                </a:solidFill>
              </a:rPr>
              <a:t>WINDOWS 8.1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87A4F38-61EA-477C-ADCD-E3747E277A90}"/>
              </a:ext>
            </a:extLst>
          </p:cNvPr>
          <p:cNvSpPr txBox="1"/>
          <p:nvPr/>
        </p:nvSpPr>
        <p:spPr>
          <a:xfrm>
            <a:off x="3594639" y="3198167"/>
            <a:ext cx="4024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>
                <a:solidFill>
                  <a:srgbClr val="FF0000"/>
                </a:solidFill>
              </a:rPr>
              <a:t>Nyt i Windows 10 </a:t>
            </a:r>
            <a:r>
              <a:rPr lang="da-DK" sz="2400" dirty="0" err="1">
                <a:solidFill>
                  <a:srgbClr val="FF0000"/>
                </a:solidFill>
              </a:rPr>
              <a:t>update</a:t>
            </a:r>
            <a:r>
              <a:rPr lang="da-DK" sz="2400" dirty="0">
                <a:solidFill>
                  <a:srgbClr val="FF0000"/>
                </a:solidFill>
              </a:rPr>
              <a:t> 1903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395BF17B-D92E-4B88-A195-142A78FCB85B}"/>
              </a:ext>
            </a:extLst>
          </p:cNvPr>
          <p:cNvSpPr txBox="1"/>
          <p:nvPr/>
        </p:nvSpPr>
        <p:spPr>
          <a:xfrm>
            <a:off x="465811" y="4587240"/>
            <a:ext cx="24586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/>
              <a:t>Mere er på vej i</a:t>
            </a:r>
          </a:p>
          <a:p>
            <a:r>
              <a:rPr lang="da-DK" sz="2400" dirty="0"/>
              <a:t>Windows 10 20H1</a:t>
            </a:r>
          </a:p>
        </p:txBody>
      </p:sp>
    </p:spTree>
    <p:extLst>
      <p:ext uri="{BB962C8B-B14F-4D97-AF65-F5344CB8AC3E}">
        <p14:creationId xmlns:p14="http://schemas.microsoft.com/office/powerpoint/2010/main" val="886285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D9C86-47EE-4016-9BEA-BF14BE3B7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a-DK" dirty="0"/>
              <a:t>Halvårlig funktionsopdatering</a:t>
            </a:r>
            <a:br>
              <a:rPr lang="da-DK" dirty="0"/>
            </a:br>
            <a:r>
              <a:rPr lang="da-DK" sz="2700" dirty="0"/>
              <a:t>Nyt fra og med 1903</a:t>
            </a: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A3BED75A-23D5-45D4-A5BA-47AE9B910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899804"/>
            <a:ext cx="7886700" cy="1277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Tvangsopdatering når supporten udløber efter 18 måneder</a:t>
            </a:r>
          </a:p>
          <a:p>
            <a:r>
              <a:rPr lang="da-DK" dirty="0"/>
              <a:t>November 2019 udløber version 1803</a:t>
            </a:r>
          </a:p>
          <a:p>
            <a:r>
              <a:rPr lang="da-DK" dirty="0"/>
              <a:t>Der opdateres </a:t>
            </a:r>
            <a:r>
              <a:rPr lang="da-DK"/>
              <a:t>til version 1903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0F35749-29C2-46CD-9923-62FD577A5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6030028-246B-4787-BC5D-A7A2889E4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54E3AA4-441D-431D-8A1F-309E36BC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11</a:t>
            </a:fld>
            <a:endParaRPr lang="da-DK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AF139BF5-5BDA-49A0-92E4-B44F766D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8666" y="1382924"/>
            <a:ext cx="5066667" cy="33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985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C8F45F-E581-400F-8886-A8A6D279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Opdatering af Windows 10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E1287BC-0F3F-4CAF-B87B-69A67A340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0835F8-85CC-423B-B25D-2A7051506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97D4AA-D2F1-4DEB-8CA9-30AFE7AF0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12</a:t>
            </a:fld>
            <a:endParaRPr lang="da-DK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6192B3F9-72D8-425B-84B3-C41A5F420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52" y="1231877"/>
            <a:ext cx="7638095" cy="47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50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FCB10-9FE7-4D49-8729-86FE99148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Windows Opdatering udfordringer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8800F2E-8BA3-4A77-8F7D-C53AFD34F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De halvårlige Funktionsopdateringer</a:t>
            </a:r>
          </a:p>
          <a:p>
            <a:pPr lvl="1"/>
            <a:r>
              <a:rPr lang="da-DK" dirty="0"/>
              <a:t>Fejlbehæftede</a:t>
            </a:r>
          </a:p>
          <a:p>
            <a:pPr lvl="1"/>
            <a:r>
              <a:rPr lang="da-DK" dirty="0"/>
              <a:t>Microsoft blokerer for kendte driver problemer</a:t>
            </a:r>
          </a:p>
          <a:p>
            <a:pPr lvl="1"/>
            <a:r>
              <a:rPr lang="da-DK" dirty="0"/>
              <a:t>Vent til Pc’en viser den er klar (lad være med at trykke på Søge efter opdateringer)</a:t>
            </a:r>
          </a:p>
          <a:p>
            <a:r>
              <a:rPr lang="da-DK" dirty="0"/>
              <a:t>Mislykkede opdateringer</a:t>
            </a:r>
          </a:p>
          <a:p>
            <a:pPr lvl="1"/>
            <a:r>
              <a:rPr lang="da-DK" dirty="0"/>
              <a:t>Brug Microsoft Update </a:t>
            </a:r>
            <a:r>
              <a:rPr lang="da-DK" dirty="0" err="1"/>
              <a:t>Catalog</a:t>
            </a:r>
            <a:endParaRPr lang="da-DK" dirty="0"/>
          </a:p>
          <a:p>
            <a:r>
              <a:rPr lang="da-DK" dirty="0"/>
              <a:t>Brug Windows 10 fejlfindingsværktøjer</a:t>
            </a:r>
          </a:p>
          <a:p>
            <a:r>
              <a:rPr lang="da-DK" dirty="0"/>
              <a:t>Bruger </a:t>
            </a:r>
            <a:r>
              <a:rPr lang="da-DK"/>
              <a:t>du gratis version af 3</a:t>
            </a:r>
            <a:r>
              <a:rPr lang="da-DK" dirty="0"/>
              <a:t>. parts Antivirus?</a:t>
            </a:r>
          </a:p>
          <a:p>
            <a:pPr lvl="1"/>
            <a:r>
              <a:rPr lang="da-DK" dirty="0"/>
              <a:t>Skift til Windows Defender</a:t>
            </a:r>
          </a:p>
          <a:p>
            <a:r>
              <a:rPr lang="da-DK" dirty="0"/>
              <a:t>Søg efter løsning på Internettet </a:t>
            </a:r>
          </a:p>
          <a:p>
            <a:pPr lvl="1"/>
            <a:r>
              <a:rPr lang="da-DK" dirty="0"/>
              <a:t>Udfordring: Det skal være de engelske begreber der anvendes</a:t>
            </a:r>
          </a:p>
          <a:p>
            <a:r>
              <a:rPr lang="da-DK" dirty="0"/>
              <a:t>Har du opgraderet fra Windows 7</a:t>
            </a:r>
          </a:p>
          <a:p>
            <a:pPr lvl="1"/>
            <a:r>
              <a:rPr lang="da-DK" dirty="0"/>
              <a:t>Udfør en Ren installation af Windows 10</a:t>
            </a:r>
          </a:p>
          <a:p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42C0D21-AB2F-4CE5-A409-55C5B937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DBFBC02-060E-496F-B390-79331586B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E8C268F-0055-4548-A18F-C055F005A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5287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34D32-469B-4B96-A192-88513825C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Microsoft Update </a:t>
            </a:r>
            <a:r>
              <a:rPr lang="da-DK" dirty="0" err="1"/>
              <a:t>Catalog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FD602EC-14D0-42A4-9A00-90AABB72B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A62C67F-B6B0-423A-BA8F-6FCFA760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B179820-A6AC-4842-9BF8-687E52B29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14</a:t>
            </a:fld>
            <a:endParaRPr lang="da-DK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7AC828A9-BC49-4135-A473-6D072BEA0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143" y="908732"/>
            <a:ext cx="7885714" cy="5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27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C54A6C-4788-4814-9FB2-B0A0DCC4E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Sikkerhedsopdatering 2019-08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51F717A-E99D-47FF-97A8-C4AB3FD63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D86FFCA-097A-4020-86D1-6408BFA8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B4BBDA9-61D5-4A48-8EE8-ED5CC6C98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15</a:t>
            </a:fld>
            <a:endParaRPr lang="da-DK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B0F9D2C1-EFFF-4080-899B-1C2321565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286" y="1205190"/>
            <a:ext cx="7571428" cy="4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985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C07A04-B2ED-4690-BBE9-255E25A2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Genoprettelse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4740DD1-022E-4FF6-8239-02FF087A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6250295-D27A-4087-9613-96086639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7DB32D3-2558-4CF9-A3BA-3D7E022CB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16</a:t>
            </a:fld>
            <a:endParaRPr lang="da-DK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9E35C7C0-1D3F-4DFE-B10E-22C554E99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19727" cy="6184900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4DBC33E7-5D2C-4786-95B8-CE7AC4E40B6E}"/>
              </a:ext>
            </a:extLst>
          </p:cNvPr>
          <p:cNvSpPr/>
          <p:nvPr/>
        </p:nvSpPr>
        <p:spPr>
          <a:xfrm>
            <a:off x="754380" y="6108749"/>
            <a:ext cx="8115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dirty="0">
                <a:hlinkClick r:id="rId3"/>
              </a:rPr>
              <a:t>https://www.microsoft.com/da-dk/software-download/windows10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49406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669BA-D1A1-4188-B0EE-86436D0B9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Lukke eller genstarte Windows</a:t>
            </a:r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61ED3DAD-794B-4042-B74F-394BCC0DE3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Når Windows hurtig start er aktiveret</a:t>
            </a:r>
          </a:p>
          <a:p>
            <a:endParaRPr lang="da-DK" dirty="0"/>
          </a:p>
          <a:p>
            <a:r>
              <a:rPr lang="da-DK" dirty="0"/>
              <a:t>Luk</a:t>
            </a:r>
          </a:p>
          <a:p>
            <a:r>
              <a:rPr lang="da-DK" dirty="0"/>
              <a:t>Gemmer hukommelsen på disken</a:t>
            </a:r>
          </a:p>
          <a:p>
            <a:endParaRPr lang="da-DK" dirty="0"/>
          </a:p>
          <a:p>
            <a:r>
              <a:rPr lang="da-DK" dirty="0"/>
              <a:t>Genstart</a:t>
            </a:r>
          </a:p>
          <a:p>
            <a:r>
              <a:rPr lang="da-DK" dirty="0"/>
              <a:t>Rydder hukommelsen under genstarten.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036ED0-BE09-41BD-A1BB-FBC8A98E2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B486CD-D585-4E14-B0FD-99A61266E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3367A8-EF42-44D4-B525-86D754CC2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17</a:t>
            </a:fld>
            <a:endParaRPr lang="da-DK"/>
          </a:p>
        </p:txBody>
      </p:sp>
      <p:pic>
        <p:nvPicPr>
          <p:cNvPr id="8" name="Pladsholder til indhold 7">
            <a:extLst>
              <a:ext uri="{FF2B5EF4-FFF2-40B4-BE49-F238E27FC236}">
                <a16:creationId xmlns:a16="http://schemas.microsoft.com/office/drawing/2014/main" id="{02CE8C92-2A30-4C69-9167-B2520590B77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96479" y="1825625"/>
            <a:ext cx="275054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094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6219CE-EC34-474F-AFB8-E469AB775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Driver opdateringer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2A88C4-7CC8-4430-8A6A-1E129044B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B59B7FE-A7B6-433E-99D3-91FF0E67C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078DEF4-A92D-4380-9B6C-A1711D82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18</a:t>
            </a:fld>
            <a:endParaRPr lang="da-DK"/>
          </a:p>
        </p:txBody>
      </p: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2DF7D819-6F19-47EF-90A3-48B76D5B0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Lad Windows holde driverne opdateret</a:t>
            </a:r>
          </a:p>
          <a:p>
            <a:pPr lvl="1"/>
            <a:r>
              <a:rPr lang="da-DK" dirty="0"/>
              <a:t>En ren Windows 10 installation finder normalt alle driverne</a:t>
            </a:r>
          </a:p>
          <a:p>
            <a:endParaRPr lang="da-DK" dirty="0"/>
          </a:p>
        </p:txBody>
      </p:sp>
      <p:pic>
        <p:nvPicPr>
          <p:cNvPr id="11" name="Pladsholder til indhold 6">
            <a:extLst>
              <a:ext uri="{FF2B5EF4-FFF2-40B4-BE49-F238E27FC236}">
                <a16:creationId xmlns:a16="http://schemas.microsoft.com/office/drawing/2014/main" id="{D81699A7-CC03-4FF3-99E4-F9DFEBBA8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78" y="2624294"/>
            <a:ext cx="4857143" cy="1066667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7C4ABF69-4CA6-40FD-BA6E-AAE3F43764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867030"/>
            <a:ext cx="4647619" cy="800000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6F9C97A3-6BC9-4A62-96F3-64A4304DD8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30" y="4884980"/>
            <a:ext cx="4542857" cy="7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19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14AE3049-837A-4FDF-B184-A9D9512BD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608526"/>
            <a:ext cx="7886700" cy="2613645"/>
          </a:xfrm>
        </p:spPr>
        <p:txBody>
          <a:bodyPr/>
          <a:lstStyle/>
          <a:p>
            <a:r>
              <a:rPr lang="da-DK" sz="4800" dirty="0"/>
              <a:t>Tag backup af dine data</a:t>
            </a:r>
            <a:br>
              <a:rPr lang="da-DK" sz="4800" dirty="0"/>
            </a:br>
            <a:br>
              <a:rPr lang="da-DK" dirty="0"/>
            </a:br>
            <a:r>
              <a:rPr lang="da-DK" sz="2400" dirty="0"/>
              <a:t>Detaljer se briefingen om </a:t>
            </a:r>
            <a:r>
              <a:rPr lang="da-DK" sz="2400" dirty="0">
                <a:hlinkClick r:id="rId2"/>
              </a:rPr>
              <a:t>IT - sikkerhed</a:t>
            </a:r>
            <a:endParaRPr lang="da-DK" dirty="0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BF4DC23E-7C34-4B2C-A518-AB0C9A070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316631"/>
            <a:ext cx="7886700" cy="2500877"/>
          </a:xfrm>
        </p:spPr>
        <p:txBody>
          <a:bodyPr/>
          <a:lstStyle/>
          <a:p>
            <a:r>
              <a:rPr lang="da-DK" dirty="0"/>
              <a:t>Brug de indbyggede backup muligheder i operativsystemerne.</a:t>
            </a:r>
          </a:p>
          <a:p>
            <a:r>
              <a:rPr lang="da-DK" dirty="0"/>
              <a:t>Brug skyen til synkronisering</a:t>
            </a:r>
          </a:p>
          <a:p>
            <a:r>
              <a:rPr lang="da-DK" dirty="0"/>
              <a:t>Særligt for Pc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da-DK" dirty="0"/>
              <a:t>Brug tredjeparts backup program</a:t>
            </a: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da-DK" dirty="0"/>
              <a:t>Tag backup til en ekstern USB disk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7BBDB70-F40F-4DA4-A063-C6B41A83A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7BAF-B98B-448F-B998-288B0C0B8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2B59FB-5465-433B-84BE-92FB8ED80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EB4856-A6F4-4C28-B797-329B5BB5915D}" type="slidenum">
              <a:rPr kumimoji="0" lang="da-DK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a-DK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50439CAC-C408-40BF-8672-265AA0D74EFD}"/>
              </a:ext>
            </a:extLst>
          </p:cNvPr>
          <p:cNvSpPr/>
          <p:nvPr/>
        </p:nvSpPr>
        <p:spPr>
          <a:xfrm>
            <a:off x="892628" y="5817508"/>
            <a:ext cx="75329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https://itsupport.brundtoe.dk/windows/backup-og-gendannelse-af-pc/</a:t>
            </a:r>
            <a:r>
              <a:rPr kumimoji="0" lang="da-DK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5689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Overblik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Målgruppe: IT hjælpere i Ældresagen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Supplerende materiale</a:t>
            </a:r>
          </a:p>
          <a:p>
            <a:r>
              <a:rPr lang="da-DK" sz="2000" dirty="0"/>
              <a:t>Skjulte slides med yderligere information</a:t>
            </a:r>
          </a:p>
          <a:p>
            <a:r>
              <a:rPr lang="da-DK" sz="2000" dirty="0"/>
              <a:t>Der er links til yderligere information</a:t>
            </a:r>
          </a:p>
          <a:p>
            <a:endParaRPr lang="da-DK" sz="2000" dirty="0">
              <a:hlinkClick r:id="rId2"/>
            </a:endParaRPr>
          </a:p>
          <a:p>
            <a:pPr marL="0" indent="0">
              <a:buNone/>
            </a:pPr>
            <a:r>
              <a:rPr lang="da-DK" dirty="0"/>
              <a:t>Andre briefinger</a:t>
            </a:r>
          </a:p>
          <a:p>
            <a:r>
              <a:rPr lang="da-DK" sz="2000" dirty="0">
                <a:hlinkClick r:id="rId3"/>
              </a:rPr>
              <a:t>It Sikkerhed</a:t>
            </a:r>
            <a:endParaRPr lang="da-DK" sz="2000" dirty="0"/>
          </a:p>
          <a:p>
            <a:r>
              <a:rPr lang="da-DK" sz="2000" dirty="0">
                <a:hlinkClick r:id="rId4"/>
              </a:rPr>
              <a:t>Vedligeholdelse af Windows Pc</a:t>
            </a:r>
            <a:endParaRPr lang="da-DK" sz="2000" dirty="0"/>
          </a:p>
          <a:p>
            <a:r>
              <a:rPr lang="da-DK" sz="2000" dirty="0">
                <a:hlinkClick r:id="rId5"/>
              </a:rPr>
              <a:t>Windows Defender</a:t>
            </a:r>
            <a:endParaRPr lang="da-DK" sz="2000" dirty="0"/>
          </a:p>
          <a:p>
            <a:endParaRPr lang="da-DK" sz="2000" dirty="0"/>
          </a:p>
          <a:p>
            <a:pPr marL="0" indent="0" algn="ctr">
              <a:buNone/>
            </a:pPr>
            <a:r>
              <a:rPr lang="da-DK" sz="2000" dirty="0">
                <a:hlinkClick r:id="rId2"/>
              </a:rPr>
              <a:t>https://itsupport.brundtoe.dk/ </a:t>
            </a:r>
            <a:endParaRPr lang="da-DK" sz="2000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2466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D9DD3A-A160-438F-B122-ECDAE8861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Ren installation af Windows 10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F4256C-BE04-4783-86A9-3C78815BD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En Pc som </a:t>
            </a:r>
          </a:p>
          <a:p>
            <a:pPr lvl="1"/>
            <a:r>
              <a:rPr lang="da-DK" dirty="0"/>
              <a:t>er blevet opgraderet fra </a:t>
            </a:r>
            <a:r>
              <a:rPr lang="da-DK" dirty="0" err="1"/>
              <a:t>windows</a:t>
            </a:r>
            <a:r>
              <a:rPr lang="da-DK" dirty="0"/>
              <a:t> 7</a:t>
            </a:r>
          </a:p>
          <a:p>
            <a:pPr lvl="1"/>
            <a:r>
              <a:rPr lang="da-DK" dirty="0"/>
              <a:t>Stadig har </a:t>
            </a:r>
            <a:r>
              <a:rPr lang="da-DK" dirty="0" err="1"/>
              <a:t>bloatware</a:t>
            </a:r>
            <a:r>
              <a:rPr lang="da-DK" dirty="0"/>
              <a:t> installeret</a:t>
            </a:r>
          </a:p>
          <a:p>
            <a:pPr lvl="1"/>
            <a:endParaRPr lang="da-DK" dirty="0"/>
          </a:p>
          <a:p>
            <a:r>
              <a:rPr lang="da-DK" dirty="0"/>
              <a:t>Er den langsom og driller den</a:t>
            </a:r>
          </a:p>
          <a:p>
            <a:endParaRPr lang="da-DK" dirty="0"/>
          </a:p>
          <a:p>
            <a:r>
              <a:rPr lang="da-DK" dirty="0"/>
              <a:t>Tag en backup af data eller en systembackup</a:t>
            </a:r>
          </a:p>
          <a:p>
            <a:r>
              <a:rPr lang="da-DK" dirty="0"/>
              <a:t>Foretag en ren installation af Windows 10 på en </a:t>
            </a:r>
            <a:r>
              <a:rPr lang="da-DK" dirty="0" err="1"/>
              <a:t>reformateret</a:t>
            </a:r>
            <a:r>
              <a:rPr lang="da-DK" dirty="0"/>
              <a:t> harddisk</a:t>
            </a:r>
          </a:p>
          <a:p>
            <a:r>
              <a:rPr lang="da-DK" dirty="0"/>
              <a:t>Kopier data retur</a:t>
            </a:r>
          </a:p>
          <a:p>
            <a:pPr lvl="1"/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1CA97B-8C44-4217-8A77-F8400EE3C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9A164A-3B7F-49A0-83FD-A62E4F133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E116916-0595-42DC-A893-13A6F42C2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20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483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2E4487-EF19-4E81-A757-A161C84D7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Gode råd til en velfungerende Pc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525B3C-294D-4D4B-93B5-B22DBDB00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Hold Din PC opdateret</a:t>
            </a:r>
          </a:p>
          <a:p>
            <a:r>
              <a:rPr lang="da-DK" dirty="0"/>
              <a:t>Tag backup af dine data</a:t>
            </a:r>
          </a:p>
          <a:p>
            <a:r>
              <a:rPr lang="da-DK" dirty="0"/>
              <a:t>Brug Windows vedligeholdelsesfunktioner</a:t>
            </a:r>
          </a:p>
          <a:p>
            <a:pPr lvl="1"/>
            <a:r>
              <a:rPr lang="da-DK" dirty="0"/>
              <a:t>De kører automatisk, når Pc er tændt i et par timer</a:t>
            </a:r>
          </a:p>
          <a:p>
            <a:r>
              <a:rPr lang="da-DK" dirty="0"/>
              <a:t>Brug kun 3. parts værktøjer,  når alt andet svigter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sz="2800" dirty="0"/>
              <a:t>Når Windows 10 driller eller er blevet langsom</a:t>
            </a:r>
          </a:p>
          <a:p>
            <a:r>
              <a:rPr lang="da-DK" dirty="0"/>
              <a:t>Hvis Pc er født som Windows 7 eller 8</a:t>
            </a:r>
          </a:p>
          <a:p>
            <a:pPr lvl="1"/>
            <a:r>
              <a:rPr lang="da-DK" dirty="0"/>
              <a:t>Tag en systembackup</a:t>
            </a:r>
          </a:p>
          <a:p>
            <a:pPr lvl="1"/>
            <a:r>
              <a:rPr lang="da-DK" dirty="0"/>
              <a:t>Lav en ren installation med </a:t>
            </a:r>
            <a:r>
              <a:rPr lang="da-DK" dirty="0" err="1"/>
              <a:t>reformateret</a:t>
            </a:r>
            <a:r>
              <a:rPr lang="da-DK" dirty="0"/>
              <a:t> harddisk</a:t>
            </a:r>
          </a:p>
          <a:p>
            <a:pPr lvl="1"/>
            <a:r>
              <a:rPr lang="da-DK" sz="2000" dirty="0">
                <a:hlinkClick r:id="rId2"/>
              </a:rPr>
              <a:t>https://www.microsoft.com/da-dk/software-download/windows10</a:t>
            </a:r>
            <a:endParaRPr lang="da-DK" sz="2000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59D27A-CCCF-4A8B-9D88-1897D744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F80F4F7-39EB-4CF5-A8F7-44AA1156B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66CFFED-5433-48D0-BFAE-FADDF6490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4787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AB7F067-B1D9-441F-8CFC-BF0C39E44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Hold dine enheder opdateret</a:t>
            </a:r>
            <a:br>
              <a:rPr lang="da-DK" dirty="0"/>
            </a:br>
            <a:endParaRPr lang="da-DK" dirty="0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ADBED77E-21C9-4206-937D-D7676DB6F8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Opdater operativsystemet</a:t>
            </a:r>
          </a:p>
          <a:p>
            <a:r>
              <a:rPr lang="da-D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Opdater dine programmer og apps</a:t>
            </a:r>
          </a:p>
          <a:p>
            <a:r>
              <a:rPr lang="da-D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Fjern programmer og apps, som du ikke anvender</a:t>
            </a:r>
          </a:p>
          <a:p>
            <a:r>
              <a:rPr lang="da-D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Hent kun programmer og apps fra ”godkendte” kilder</a:t>
            </a:r>
          </a:p>
          <a:p>
            <a:r>
              <a:rPr lang="da-D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Ryd op – fjern midlertidige filer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038A6C-6D46-487B-9057-E35582554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E76F480-0C12-4C06-8704-B3518F8A9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B92292B-F65C-47A8-AB02-18A70D6E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4</a:t>
            </a:fld>
            <a:endParaRPr lang="da-DK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20E5701C-4AB3-4A2B-9995-E1CB6558C2BB}"/>
              </a:ext>
            </a:extLst>
          </p:cNvPr>
          <p:cNvSpPr/>
          <p:nvPr/>
        </p:nvSpPr>
        <p:spPr>
          <a:xfrm>
            <a:off x="623888" y="5878608"/>
            <a:ext cx="78867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600" dirty="0">
                <a:hlinkClick r:id="rId2"/>
              </a:rPr>
              <a:t>https://itsupport.brundtoe.dk/2016/05/15/vedligeholdelse-af-en-pc/</a:t>
            </a:r>
            <a:r>
              <a:rPr lang="da-DK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0696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1568172-49CB-4341-A56C-D80AEBE3E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4800" dirty="0"/>
              <a:t>Hjælp dine it-hjælper kolleger</a:t>
            </a:r>
            <a:br>
              <a:rPr lang="da-DK" sz="4800" dirty="0"/>
            </a:br>
            <a:r>
              <a:rPr lang="da-DK" sz="4800" dirty="0"/>
              <a:t>og</a:t>
            </a:r>
            <a:br>
              <a:rPr lang="da-DK" sz="4800" dirty="0"/>
            </a:br>
            <a:r>
              <a:rPr lang="da-DK" sz="4800" dirty="0"/>
              <a:t>vore medlemmer</a:t>
            </a:r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5EFF4AEC-EE53-4EFE-8D46-D273608088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da-DK" sz="3600" dirty="0"/>
          </a:p>
          <a:p>
            <a:pPr marL="0" indent="0" algn="ctr">
              <a:buNone/>
            </a:pPr>
            <a:r>
              <a:rPr lang="da-DK" sz="3600" dirty="0"/>
              <a:t>Undlad at lave snedige optimeringer med 3. parts værktøjer</a:t>
            </a:r>
          </a:p>
          <a:p>
            <a:pPr algn="ctr"/>
            <a:endParaRPr lang="da-DK" sz="3600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9DB0A4-D753-40E4-98B0-5C019763B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31F2995-31D1-4F4C-8CDA-5169495F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20161A-9EED-4263-8237-D90265CB2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6981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Programmer som bør fjernes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Programmer som har mange sikkerhedshuller, som er årsag til mange infektioner.</a:t>
            </a:r>
          </a:p>
          <a:p>
            <a:r>
              <a:rPr lang="da-DK" b="1" dirty="0"/>
              <a:t>Adobe Flash</a:t>
            </a:r>
          </a:p>
          <a:p>
            <a:pPr lvl="1"/>
            <a:r>
              <a:rPr lang="da-DK" dirty="0"/>
              <a:t>Edge har indbygget Microsoft udgave af Flash</a:t>
            </a:r>
          </a:p>
          <a:p>
            <a:pPr lvl="1"/>
            <a:r>
              <a:rPr lang="da-DK" dirty="0"/>
              <a:t>Firefox og Chrome på vej til at droppe Flash</a:t>
            </a:r>
          </a:p>
          <a:p>
            <a:r>
              <a:rPr lang="da-DK" b="1" dirty="0"/>
              <a:t>Adobe Reader</a:t>
            </a:r>
          </a:p>
          <a:p>
            <a:pPr lvl="1"/>
            <a:r>
              <a:rPr lang="da-DK" dirty="0"/>
              <a:t>Ikke længere nødvendig til Digital Post</a:t>
            </a:r>
          </a:p>
          <a:p>
            <a:pPr lvl="1"/>
            <a:r>
              <a:rPr lang="da-DK" dirty="0"/>
              <a:t>Edge, Chrome og Firefox har indbygget Adobe Reader</a:t>
            </a:r>
          </a:p>
          <a:p>
            <a:r>
              <a:rPr lang="da-DK" b="1" dirty="0"/>
              <a:t>Java</a:t>
            </a:r>
          </a:p>
          <a:p>
            <a:pPr lvl="1"/>
            <a:r>
              <a:rPr lang="da-DK" dirty="0"/>
              <a:t>Open Office og </a:t>
            </a:r>
            <a:r>
              <a:rPr lang="da-DK" dirty="0" err="1"/>
              <a:t>Libre</a:t>
            </a:r>
            <a:r>
              <a:rPr lang="da-DK" dirty="0"/>
              <a:t> Office kan anvendes uden Java.</a:t>
            </a:r>
          </a:p>
          <a:p>
            <a:r>
              <a:rPr lang="da-DK" dirty="0"/>
              <a:t>Se vejledningerne</a:t>
            </a:r>
          </a:p>
          <a:p>
            <a:pPr lvl="1"/>
            <a:r>
              <a:rPr lang="da-DK" sz="1800" dirty="0">
                <a:hlinkClick r:id="rId2"/>
              </a:rPr>
              <a:t>https://itsupport.brundtoe.dk/2016/09/05/har-jeg-brug-for-java/</a:t>
            </a:r>
            <a:r>
              <a:rPr lang="da-DK" sz="1800" dirty="0"/>
              <a:t> </a:t>
            </a:r>
          </a:p>
          <a:p>
            <a:pPr lvl="1"/>
            <a:r>
              <a:rPr lang="da-DK" sz="1800" dirty="0">
                <a:hlinkClick r:id="rId3"/>
              </a:rPr>
              <a:t>https://itsupport.brundtoe.dk/2017/08/27/udfasning-af-adobe-flash-player/</a:t>
            </a:r>
            <a:r>
              <a:rPr lang="da-DK" sz="1800" dirty="0"/>
              <a:t> </a:t>
            </a:r>
          </a:p>
          <a:p>
            <a:endParaRPr lang="da-DK" dirty="0"/>
          </a:p>
          <a:p>
            <a:pPr lvl="1"/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0000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62EA0A-2D4B-4998-AD87-62671EF99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Anvende Adobe Flash Player i browsere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52056C9-5893-4EEC-8E13-75B5CADC3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Undersøg om flash er installeret og vejledning til aktivering</a:t>
            </a:r>
          </a:p>
          <a:p>
            <a:pPr lvl="1"/>
            <a:r>
              <a:rPr lang="da-DK" dirty="0">
                <a:hlinkClick r:id="rId2"/>
              </a:rPr>
              <a:t>https://helpx.adobe.com/flash-player.html</a:t>
            </a:r>
            <a:r>
              <a:rPr lang="da-DK" dirty="0"/>
              <a:t> </a:t>
            </a:r>
          </a:p>
          <a:p>
            <a:r>
              <a:rPr lang="da-DK" dirty="0"/>
              <a:t>Microsoft udgaven af Adobe Flash player  og Reader er en integreret del af Windows 10. De skal dog enables for at det virker</a:t>
            </a:r>
          </a:p>
          <a:p>
            <a:pPr lvl="1"/>
            <a:r>
              <a:rPr lang="da-DK" dirty="0"/>
              <a:t>Edge via brugermenu indstillinger, avancerede indstillinger</a:t>
            </a:r>
          </a:p>
          <a:p>
            <a:pPr lvl="1"/>
            <a:r>
              <a:rPr lang="da-DK" dirty="0"/>
              <a:t>Internet Explorer 11 via indstillinger, administrer tilføjelsesprogrammer</a:t>
            </a:r>
          </a:p>
          <a:p>
            <a:r>
              <a:rPr lang="da-DK" dirty="0"/>
              <a:t>Chrome indeholder også Adobe Flash. Skal enables via chrome://settings/content/flash</a:t>
            </a:r>
          </a:p>
          <a:p>
            <a:r>
              <a:rPr lang="da-DK" dirty="0"/>
              <a:t>Firefox her skal flash player downloades og installeres og aktiveres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267082-A47D-439B-9CC4-14C1B0324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85E726C-3A1F-4126-BD7A-126B24B11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6E3DC43-427B-47A4-8973-32001C2B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332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Hvor henter jeg mine programmer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28650" y="1119499"/>
            <a:ext cx="7886700" cy="4972006"/>
          </a:xfrm>
        </p:spPr>
        <p:txBody>
          <a:bodyPr>
            <a:normAutofit/>
          </a:bodyPr>
          <a:lstStyle/>
          <a:p>
            <a:r>
              <a:rPr lang="da-DK" dirty="0"/>
              <a:t>Windows 10</a:t>
            </a:r>
          </a:p>
          <a:p>
            <a:pPr lvl="1"/>
            <a:r>
              <a:rPr lang="da-DK" dirty="0"/>
              <a:t>Microsoft App Store</a:t>
            </a:r>
          </a:p>
          <a:p>
            <a:pPr lvl="1"/>
            <a:r>
              <a:rPr lang="da-DK" dirty="0"/>
              <a:t>Hos software producenten</a:t>
            </a:r>
          </a:p>
          <a:p>
            <a:pPr lvl="1"/>
            <a:r>
              <a:rPr lang="da-DK" dirty="0"/>
              <a:t>Ninite.com</a:t>
            </a:r>
          </a:p>
          <a:p>
            <a:pPr lvl="1"/>
            <a:r>
              <a:rPr lang="da-DK" dirty="0"/>
              <a:t>Filepuma.com</a:t>
            </a:r>
          </a:p>
          <a:p>
            <a:pPr lvl="1"/>
            <a:r>
              <a:rPr lang="da-DK" dirty="0"/>
              <a:t>Filehippo.com</a:t>
            </a:r>
          </a:p>
          <a:p>
            <a:pPr lvl="1"/>
            <a:r>
              <a:rPr lang="da-DK" dirty="0"/>
              <a:t>Bleepingcomputer.com (primært </a:t>
            </a:r>
            <a:r>
              <a:rPr lang="da-DK" dirty="0" err="1"/>
              <a:t>renseprogrammer</a:t>
            </a:r>
            <a:r>
              <a:rPr lang="da-DK" dirty="0"/>
              <a:t>)</a:t>
            </a:r>
          </a:p>
          <a:p>
            <a:pPr rtl="0" eaLnBrk="1" latinLnBrk="0" hangingPunct="1"/>
            <a:r>
              <a:rPr lang="da-DK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Automatisering af opdateringer</a:t>
            </a:r>
          </a:p>
          <a:p>
            <a:pPr lvl="1"/>
            <a:r>
              <a:rPr lang="da-DK" dirty="0"/>
              <a:t>Browsere opdateres automatisk</a:t>
            </a:r>
            <a:endParaRPr lang="da-DK" dirty="0">
              <a:effectLst/>
            </a:endParaRPr>
          </a:p>
          <a:p>
            <a:pPr lvl="1"/>
            <a:r>
              <a:rPr lang="da-DK" sz="24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Ninite</a:t>
            </a:r>
            <a:r>
              <a:rPr lang="da-DK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da-DK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Filepuma, </a:t>
            </a:r>
            <a:r>
              <a:rPr lang="da-DK" sz="24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Filehippo</a:t>
            </a:r>
            <a:r>
              <a:rPr lang="da-DK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da-DK" dirty="0" err="1"/>
              <a:t>Secunia</a:t>
            </a:r>
            <a:r>
              <a:rPr lang="da-DK" dirty="0"/>
              <a:t>, </a:t>
            </a:r>
            <a:r>
              <a:rPr lang="da-DK" dirty="0" err="1"/>
              <a:t>Avast</a:t>
            </a:r>
            <a:r>
              <a:rPr lang="da-DK" dirty="0"/>
              <a:t>, Heimdal </a:t>
            </a:r>
            <a:r>
              <a:rPr lang="da-DK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m.fl.</a:t>
            </a:r>
          </a:p>
          <a:p>
            <a:pPr lvl="1" rtl="0" eaLnBrk="1" latinLnBrk="0" hangingPunct="1"/>
            <a:r>
              <a:rPr lang="da-DK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Betalte versioner af software opdateres normalt via softwaren.</a:t>
            </a:r>
            <a:endParaRPr lang="da-DK" dirty="0"/>
          </a:p>
          <a:p>
            <a:pPr marL="457200" lvl="1" indent="0">
              <a:buNone/>
            </a:pP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September 2019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8</a:t>
            </a:fld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3442A4F-62D1-4AEB-ABB5-3A4DC49CADBD}"/>
              </a:ext>
            </a:extLst>
          </p:cNvPr>
          <p:cNvSpPr/>
          <p:nvPr/>
        </p:nvSpPr>
        <p:spPr>
          <a:xfrm>
            <a:off x="628650" y="5855427"/>
            <a:ext cx="77424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600" dirty="0">
                <a:hlinkClick r:id="rId2"/>
              </a:rPr>
              <a:t>https://itsupport.brundtoe.dk/2016/05/15/download-af-programmer/</a:t>
            </a:r>
            <a:r>
              <a:rPr lang="da-DK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4617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A534F77-A525-46A6-9FC9-1142645E3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Opdatering af Windows 10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19551747-F173-49C6-B497-8C8F46A10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Halvårlige Funktionsopdateringer</a:t>
            </a:r>
          </a:p>
          <a:p>
            <a:pPr lvl="1"/>
            <a:r>
              <a:rPr lang="da-DK" dirty="0"/>
              <a:t>1803, 1809, 1903</a:t>
            </a:r>
          </a:p>
          <a:p>
            <a:r>
              <a:rPr lang="da-DK" dirty="0"/>
              <a:t>Månedlige opdateringer</a:t>
            </a:r>
          </a:p>
          <a:p>
            <a:pPr lvl="1"/>
            <a:r>
              <a:rPr lang="da-DK" dirty="0"/>
              <a:t>B: Den anden tirsdag</a:t>
            </a:r>
          </a:p>
          <a:p>
            <a:pPr lvl="3"/>
            <a:r>
              <a:rPr lang="da-DK" dirty="0"/>
              <a:t>Kvalitetsopdateringer</a:t>
            </a:r>
          </a:p>
          <a:p>
            <a:pPr lvl="3"/>
            <a:r>
              <a:rPr lang="da-DK" dirty="0"/>
              <a:t>Sikkerhedsopdateringer</a:t>
            </a:r>
          </a:p>
          <a:p>
            <a:pPr lvl="1"/>
            <a:r>
              <a:rPr lang="da-DK" dirty="0"/>
              <a:t>C: Den tredje tirsdag</a:t>
            </a:r>
          </a:p>
          <a:p>
            <a:pPr lvl="3"/>
            <a:r>
              <a:rPr lang="da-DK" dirty="0"/>
              <a:t>Eksempel version af næste måneds opdateringer</a:t>
            </a:r>
          </a:p>
          <a:p>
            <a:pPr lvl="1"/>
            <a:r>
              <a:rPr lang="da-DK" dirty="0"/>
              <a:t>D: Den fjerde tirsdag</a:t>
            </a:r>
          </a:p>
          <a:p>
            <a:pPr lvl="3"/>
            <a:r>
              <a:rPr lang="da-DK" dirty="0"/>
              <a:t>Eksempel version af næste måneds opdateringer</a:t>
            </a:r>
          </a:p>
          <a:p>
            <a:r>
              <a:rPr lang="da-DK" dirty="0"/>
              <a:t>Andre opdateringer udenfor cyklus</a:t>
            </a:r>
          </a:p>
          <a:p>
            <a:pPr lvl="1"/>
            <a:r>
              <a:rPr lang="da-DK" dirty="0"/>
              <a:t>Genudsendelse af fejlbehæftede opdateringer</a:t>
            </a:r>
          </a:p>
          <a:p>
            <a:pPr lvl="1"/>
            <a:r>
              <a:rPr lang="da-DK" dirty="0"/>
              <a:t>Sikkerhedsopdateringer</a:t>
            </a:r>
          </a:p>
          <a:p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33D57F3-7701-4CBB-BDF2-8A37A57E0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September 2019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35BEC46-70D0-46B9-99AE-34378726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Windows Update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0CF5940-8765-449D-9B79-7D785351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4856-A6F4-4C28-B797-329B5BB5915D}" type="slidenum">
              <a:rPr lang="da-DK" smtClean="0"/>
              <a:t>9</a:t>
            </a:fld>
            <a:endParaRPr lang="da-DK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3A8BB159-1D82-4A48-BF8E-76A70E8A11A4}"/>
              </a:ext>
            </a:extLst>
          </p:cNvPr>
          <p:cNvSpPr txBox="1"/>
          <p:nvPr/>
        </p:nvSpPr>
        <p:spPr>
          <a:xfrm>
            <a:off x="691515" y="5892582"/>
            <a:ext cx="7760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hlinkClick r:id="rId2"/>
              </a:rPr>
              <a:t>https://itsupport.brundtoe.dk/2019/09/27/windows-10-opdateringer</a:t>
            </a:r>
            <a:r>
              <a:rPr lang="da-DK" dirty="0"/>
              <a:t>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2494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881</Words>
  <Application>Microsoft Office PowerPoint</Application>
  <PresentationFormat>Skærmshow (4:3)</PresentationFormat>
  <Paragraphs>207</Paragraphs>
  <Slides>20</Slides>
  <Notes>0</Notes>
  <HiddenSlides>3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Verdana</vt:lpstr>
      <vt:lpstr>Office-tema</vt:lpstr>
      <vt:lpstr>Windows 10 opdateringer herunder problemer  Windows Defender contra gratisprogrammer  iPhone og iPad sikkerhed</vt:lpstr>
      <vt:lpstr>Overblik</vt:lpstr>
      <vt:lpstr>Gode råd til en velfungerende Pc</vt:lpstr>
      <vt:lpstr>Hold dine enheder opdateret </vt:lpstr>
      <vt:lpstr>Hjælp dine it-hjælper kolleger og vore medlemmer</vt:lpstr>
      <vt:lpstr>Programmer som bør fjernes</vt:lpstr>
      <vt:lpstr>Anvende Adobe Flash Player i browsere</vt:lpstr>
      <vt:lpstr>Hvor henter jeg mine programmer</vt:lpstr>
      <vt:lpstr>Opdatering af Windows 10</vt:lpstr>
      <vt:lpstr>Valgfrie opdateringer</vt:lpstr>
      <vt:lpstr>Halvårlig funktionsopdatering Nyt fra og med 1903</vt:lpstr>
      <vt:lpstr>Opdatering af Windows 10</vt:lpstr>
      <vt:lpstr>Windows Opdatering udfordringer</vt:lpstr>
      <vt:lpstr>Microsoft Update Catalog</vt:lpstr>
      <vt:lpstr>Sikkerhedsopdatering 2019-08</vt:lpstr>
      <vt:lpstr>Genoprettelse</vt:lpstr>
      <vt:lpstr>Lukke eller genstarte Windows</vt:lpstr>
      <vt:lpstr>Driver opdateringer</vt:lpstr>
      <vt:lpstr>Tag backup af dine data  Detaljer se briefingen om IT - sikkerhed</vt:lpstr>
      <vt:lpstr>Ren installation af Windows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2017-10-06T12:10:46Z</dcterms:created>
  <dcterms:modified xsi:type="dcterms:W3CDTF">2019-10-05T12:02:25Z</dcterms:modified>
</cp:coreProperties>
</file>