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79" r:id="rId5"/>
    <p:sldId id="260" r:id="rId6"/>
    <p:sldId id="277" r:id="rId7"/>
    <p:sldId id="276" r:id="rId8"/>
    <p:sldId id="280" r:id="rId9"/>
    <p:sldId id="278" r:id="rId10"/>
    <p:sldId id="281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900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15-01-2024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Pladsholder til dias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 anchor="t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02493" y="634599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besoeg-amager2300@aeldresagen-post.dk" TargetMode="External"/><Relationship Id="rId2" Type="http://schemas.openxmlformats.org/officeDocument/2006/relationships/hyperlink" Target="mailto:pejamager2300@aeldresagen-post.dk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viborg@aeldresagen-post.d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08235A-2859-45B4-B29E-16219254AAF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rtl="0"/>
            <a:r>
              <a:rPr lang="da-DK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Løsningen skal sikre at den frivillige indsats udføres forsvarligt inden for persondataloven ved at flytte kommunikation og dokumenter til en fælles M365 platform på Ældre Sagens server.</a:t>
            </a:r>
          </a:p>
          <a:p>
            <a:pPr rtl="0"/>
            <a:r>
              <a:rPr lang="da-DK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Ældre Sagen vil gerne stille en løsning til rådighed, som giver frivillige mulighed for at dele dokumenter i fælles arkiver</a:t>
            </a:r>
            <a:r>
              <a:rPr lang="da-DK" dirty="0">
                <a:solidFill>
                  <a:srgbClr val="404040"/>
                </a:solidFill>
                <a:latin typeface="Arial" panose="020B0604020202020204" pitchFamily="34" charset="0"/>
              </a:rPr>
              <a:t>, som overtages af de næste frivillige på samme post.</a:t>
            </a:r>
            <a:endParaRPr lang="da-DK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da-DK" dirty="0"/>
              <a:t>Husk stadig at slette data når der ikke er brug for den længere og træk altid friske lister ud af Ældre Sagens systemer (medlems, og frivilliglister).</a:t>
            </a:r>
          </a:p>
          <a:p>
            <a:r>
              <a:rPr lang="da-DK" dirty="0"/>
              <a:t>Husk ikke at dele dokumenter med personoplysninger.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0D627BD-7ADC-4409-8920-7F8C60CBE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Hvorfor: Ældre Sagen E-mail og dokumenter</a:t>
            </a:r>
          </a:p>
        </p:txBody>
      </p:sp>
    </p:spTree>
    <p:extLst>
      <p:ext uri="{BB962C8B-B14F-4D97-AF65-F5344CB8AC3E}">
        <p14:creationId xmlns:p14="http://schemas.microsoft.com/office/powerpoint/2010/main" val="51962456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dsholder til indhold 16"/>
          <p:cNvSpPr>
            <a:spLocks noGrp="1"/>
          </p:cNvSpPr>
          <p:nvPr>
            <p:ph sz="quarter" idx="12"/>
          </p:nvPr>
        </p:nvSpPr>
        <p:spPr/>
        <p:txBody>
          <a:bodyPr anchor="t">
            <a:normAutofit fontScale="92500" lnSpcReduction="10000"/>
          </a:bodyPr>
          <a:lstStyle/>
          <a:p>
            <a:r>
              <a:rPr lang="da-DK" dirty="0"/>
              <a:t>Alt foregår online via login på hjemmeside</a:t>
            </a:r>
          </a:p>
          <a:p>
            <a:r>
              <a:rPr lang="da-DK" dirty="0"/>
              <a:t>Mappestruktur, man får kun adgang til de mapper der tilhører frivilligrollen plus den fælles lokalafdelingsmappe (mapper går i arv til de næste på posten)</a:t>
            </a:r>
          </a:p>
          <a:p>
            <a:r>
              <a:rPr lang="da-DK" dirty="0"/>
              <a:t>Office pakken (Word, Excel, PowerPoint)</a:t>
            </a:r>
          </a:p>
          <a:p>
            <a:r>
              <a:rPr lang="da-DK" dirty="0"/>
              <a:t>Fildeling (send link til fil til interne og eksterne, interne kan få ekstra tillidshverv ”Adgang til dokumenter i egen faggruppe gæst”, eksterne kan få adgang til dokument med adgangskode og link, der virker i 90 dage)</a:t>
            </a:r>
          </a:p>
          <a:p>
            <a:r>
              <a:rPr lang="da-DK" dirty="0"/>
              <a:t>Outlook mail med funktionsmail (deles mellem alle med samme frivilligrolle, indhold går i arv til de næste på posten)</a:t>
            </a:r>
          </a:p>
          <a:p>
            <a:r>
              <a:rPr lang="da-DK" dirty="0"/>
              <a:t>Kalender (mødeindkaldelse også til online Teams møder)</a:t>
            </a:r>
          </a:p>
          <a:p>
            <a:r>
              <a:rPr lang="da-DK" dirty="0"/>
              <a:t>Kontaktpersoner (opret kontakter, lav grupper af kontakter)</a:t>
            </a:r>
          </a:p>
          <a:p>
            <a:r>
              <a:rPr lang="da-DK" dirty="0"/>
              <a:t>Fælles lokalafdelingsmail indbakke (lederrolle plus tillidshverv ”Adgang til lokalafdelingsmail”)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Hvad: Ældre Sagen E-mail og dokumenter</a:t>
            </a:r>
          </a:p>
        </p:txBody>
      </p:sp>
    </p:spTree>
    <p:extLst>
      <p:ext uri="{BB962C8B-B14F-4D97-AF65-F5344CB8AC3E}">
        <p14:creationId xmlns:p14="http://schemas.microsoft.com/office/powerpoint/2010/main" val="19496741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E70B60-7C85-435B-AE82-693480AFFB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1659" y="1846555"/>
            <a:ext cx="10577370" cy="4483224"/>
          </a:xfrm>
        </p:spPr>
        <p:txBody>
          <a:bodyPr>
            <a:normAutofit/>
          </a:bodyPr>
          <a:lstStyle/>
          <a:p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 </a:t>
            </a:r>
            <a:r>
              <a:rPr lang="da-DK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personlige mail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 sådan ud: </a:t>
            </a:r>
            <a:r>
              <a:rPr lang="da-DK" sz="2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324</a:t>
            </a:r>
            <a:r>
              <a:rPr lang="da-DK" sz="2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pej@aeldresagen-post.dk</a:t>
            </a:r>
            <a:r>
              <a:rPr lang="da-DK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a-DK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trecifret tilfældigt tal</a:t>
            </a:r>
            <a:r>
              <a:rPr lang="da-DK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første bogstaver i fornavn og første bogstav i efternavn samt lokalafdelingsnavn (bruges kun til login)</a:t>
            </a:r>
          </a:p>
          <a:p>
            <a:r>
              <a:rPr lang="da-DK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Funktionsmailen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 sådan ud: </a:t>
            </a:r>
            <a:r>
              <a:rPr lang="da-DK" sz="2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besoegstjeneste-viborg@aeldresagen-post.dk</a:t>
            </a:r>
            <a:r>
              <a:rPr lang="da-DK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funktion og lokalafdelingsnavn</a:t>
            </a:r>
            <a:r>
              <a:rPr lang="da-DK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da-DK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vil endvidere være en fælles funktionspostkasse for lokalafdelingen </a:t>
            </a:r>
            <a:r>
              <a:rPr lang="da-DK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viborg@aeldresagen-post.dk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Denne indbakke får dem i </a:t>
            </a:r>
            <a:r>
              <a:rPr lang="da-DK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lokalafdelingen, som både har en ”leder” </a:t>
            </a:r>
            <a:r>
              <a:rPr lang="da-DK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rolle og rollen ”Adgang til lokalafdelingsmail”, adgang til. </a:t>
            </a:r>
          </a:p>
          <a:p>
            <a:pPr marL="0" indent="0">
              <a:buNone/>
            </a:pPr>
            <a:r>
              <a:rPr lang="da-DK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NB! </a:t>
            </a:r>
            <a:r>
              <a:rPr lang="da-DK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Alle </a:t>
            </a:r>
            <a:r>
              <a:rPr lang="da-DK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mailadresser autogenereres af systemet.</a:t>
            </a:r>
          </a:p>
          <a:p>
            <a:pPr marL="0" indent="0">
              <a:buNone/>
            </a:pPr>
            <a:endParaRPr lang="da-DK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1A86EFF-D2F2-482B-B149-B0DFC181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Mailadresser personlig og funktions</a:t>
            </a:r>
          </a:p>
        </p:txBody>
      </p:sp>
    </p:spTree>
    <p:extLst>
      <p:ext uri="{BB962C8B-B14F-4D97-AF65-F5344CB8AC3E}">
        <p14:creationId xmlns:p14="http://schemas.microsoft.com/office/powerpoint/2010/main" val="401415247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3C1E04-B54C-476F-8D75-8ACA3F098AC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da-DK" dirty="0"/>
              <a:t>Alle frivillige med lederroller i lokalafdelingen, koordinationsudvalget og distriktet får tilbudt gratis licens til Microsoft365.</a:t>
            </a:r>
          </a:p>
          <a:p>
            <a:r>
              <a:rPr lang="da-DK" dirty="0"/>
              <a:t>Ny frivillig får en mail sendt til den private mailadresse (kun frivillige, vi har registreret mail </a:t>
            </a:r>
            <a:r>
              <a:rPr lang="da-DK"/>
              <a:t>og mobilnummer på</a:t>
            </a:r>
            <a:r>
              <a:rPr lang="da-DK" dirty="0"/>
              <a:t>, kan få adgang; mailen skal stå unikt i frivilligdatabasen).</a:t>
            </a:r>
          </a:p>
          <a:p>
            <a:r>
              <a:rPr lang="da-DK" dirty="0"/>
              <a:t>Mailen indeholder link til M365 loginside, brugernavn som er en personlig M365 mailadresse (bruges kun til login) og password.</a:t>
            </a:r>
          </a:p>
          <a:p>
            <a:r>
              <a:rPr lang="da-DK" dirty="0"/>
              <a:t>Når tillidshvervet nedlægges, virker login ikke længere.</a:t>
            </a:r>
          </a:p>
          <a:p>
            <a:r>
              <a:rPr lang="da-DK" b="1" u="sng" dirty="0"/>
              <a:t>Opstart:</a:t>
            </a:r>
            <a:r>
              <a:rPr lang="da-DK" dirty="0"/>
              <a:t> Alle lederfrivillige i en lokalafdeling får tilbudt licens på samme tid, men giv besked når i er klar (pj@aeldresagen.dk) 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90B3EDB-8073-40D1-8F92-66328B13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Hvordan: får frivillige adgang</a:t>
            </a:r>
          </a:p>
        </p:txBody>
      </p:sp>
    </p:spTree>
    <p:extLst>
      <p:ext uri="{BB962C8B-B14F-4D97-AF65-F5344CB8AC3E}">
        <p14:creationId xmlns:p14="http://schemas.microsoft.com/office/powerpoint/2010/main" val="429291839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B4611989-FE3F-494B-A91C-D5F333EB26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B6BB889-C850-4386-A2CB-43DE944C5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Velkomstmail til ny frivillig i ”ledergruppen”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B4D3E538-3D7D-4152-ACA4-4E644392BA0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251D0A5C-F11D-45B4-B937-6C36FE2B1D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260" r="33488" b="7734"/>
          <a:stretch/>
        </p:blipFill>
        <p:spPr>
          <a:xfrm>
            <a:off x="376099" y="1287261"/>
            <a:ext cx="11793897" cy="379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27427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EE511C44-9630-4850-B91A-B04F6D2113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E2FE6CB-34ED-468F-8B9F-223DF11FE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Funktionsmails</a:t>
            </a:r>
          </a:p>
        </p:txBody>
      </p:sp>
      <p:graphicFrame>
        <p:nvGraphicFramePr>
          <p:cNvPr id="3" name="Pladsholder til indhold 2">
            <a:extLst>
              <a:ext uri="{FF2B5EF4-FFF2-40B4-BE49-F238E27FC236}">
                <a16:creationId xmlns:a16="http://schemas.microsoft.com/office/drawing/2014/main" id="{2EEA251E-35DD-4D3D-B6BF-55FE494A31E0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01935292"/>
              </p:ext>
            </p:extLst>
          </p:nvPr>
        </p:nvGraphicFramePr>
        <p:xfrm>
          <a:off x="2698812" y="1198562"/>
          <a:ext cx="6578353" cy="5113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8164">
                  <a:extLst>
                    <a:ext uri="{9D8B030D-6E8A-4147-A177-3AD203B41FA5}">
                      <a16:colId xmlns:a16="http://schemas.microsoft.com/office/drawing/2014/main" val="3135751020"/>
                    </a:ext>
                  </a:extLst>
                </a:gridCol>
                <a:gridCol w="3140189">
                  <a:extLst>
                    <a:ext uri="{9D8B030D-6E8A-4147-A177-3AD203B41FA5}">
                      <a16:colId xmlns:a16="http://schemas.microsoft.com/office/drawing/2014/main" val="3832396918"/>
                    </a:ext>
                  </a:extLst>
                </a:gridCol>
              </a:tblGrid>
              <a:tr h="38565"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Navn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600" b="1" u="none" strike="noStrike" dirty="0">
                          <a:effectLst/>
                        </a:rPr>
                        <a:t>Navn i funktionsmail</a:t>
                      </a:r>
                      <a:endParaRPr lang="da-DK" sz="16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73691851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Arrangement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arrangement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13216040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Bestyrelse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bestyrelse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89100609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Besøgstjenesten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besoegstjeneste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61274565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Bisidderordningen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bisidder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74339438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Demens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demens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1888712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Ensomhed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ensomhed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6075961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Formand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formand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518916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Frivilligkoordination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frivilligkoordinator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85053260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Generationsmøde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generationsmoede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92862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It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it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76821046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Ledsager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ledsager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17618953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Lokal indflydelse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lokalindflydelse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24554288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Lokalafdelingsmail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>
                          <a:effectLst/>
                        </a:rPr>
                        <a:t>lokalafdelingsmail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6725254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Motion og sundhed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motion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84270076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Motionsven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motionsven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81741032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Patientven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patientven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9863650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Plejecenter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plejecenter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4829944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Pårørendeven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paaroerendeven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36871432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Sorg og livsmod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sorg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1231530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Spiseven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spiseven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77805187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Tryghedsopkald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tryghedsopkald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3828625"/>
                  </a:ext>
                </a:extLst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>
                          <a:effectLst/>
                        </a:rPr>
                        <a:t>Vågetjenesten</a:t>
                      </a:r>
                      <a:endParaRPr lang="da-DK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400" u="none" strike="noStrike" dirty="0" err="1">
                          <a:effectLst/>
                        </a:rPr>
                        <a:t>vaagetjeneste</a:t>
                      </a:r>
                      <a:endParaRPr lang="da-DK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46582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3661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58A028BF-242F-4674-B261-B2B722006A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13E7561-EF0F-4D20-87EB-D036FFB0F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Mappestruktur</a:t>
            </a:r>
          </a:p>
        </p:txBody>
      </p:sp>
      <p:pic>
        <p:nvPicPr>
          <p:cNvPr id="5" name="Billede 3" descr="Et billede, der indeholder tekst&#10;&#10;Beskrivelsen er genereret automatisk">
            <a:extLst>
              <a:ext uri="{FF2B5EF4-FFF2-40B4-BE49-F238E27FC236}">
                <a16:creationId xmlns:a16="http://schemas.microsoft.com/office/drawing/2014/main" id="{DA253332-5DB2-4A16-A702-D94FA1992200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455719" y="1198562"/>
            <a:ext cx="11223111" cy="478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8383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a_Ældre Sagen Powerpoint 20-03_2019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055342CC713E46B8DE09DC0AEF5073" ma:contentTypeVersion="0" ma:contentTypeDescription="Opret et nyt dokument." ma:contentTypeScope="" ma:versionID="d88d993f9309037e669d5158b9e5754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ffb0c6b81155c29132853602cea6b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D83D71-C525-4968-A17A-F89C69A1C5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18FCF2-5D59-4697-B408-3C65EFE60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ED6F2B3-A7A8-4253-8D52-A37CFA29FC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AES_PowerPointskabelon_2019</Template>
  <TotalTime>487</TotalTime>
  <Words>528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5" baseType="lpstr">
      <vt:lpstr>Arial</vt:lpstr>
      <vt:lpstr>Calibri</vt:lpstr>
      <vt:lpstr>Georgia</vt:lpstr>
      <vt:lpstr>Helvetica</vt:lpstr>
      <vt:lpstr>Palatino</vt:lpstr>
      <vt:lpstr>Times New Roman</vt:lpstr>
      <vt:lpstr>Verdana</vt:lpstr>
      <vt:lpstr>a_Ældre Sagen Powerpoint 20-03_2019</vt:lpstr>
      <vt:lpstr>Hvorfor: Ældre Sagen E-mail og dokumenter</vt:lpstr>
      <vt:lpstr>Hvad: Ældre Sagen E-mail og dokumenter</vt:lpstr>
      <vt:lpstr>Mailadresser personlig og funktions</vt:lpstr>
      <vt:lpstr>Hvordan: får frivillige adgang</vt:lpstr>
      <vt:lpstr>Velkomstmail til ny frivillig i ”ledergruppen”</vt:lpstr>
      <vt:lpstr>Funktionsmails</vt:lpstr>
      <vt:lpstr>Mappestruktur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M365</dc:title>
  <dc:creator>Per Jacobi</dc:creator>
  <cp:lastModifiedBy>Per Jacobi</cp:lastModifiedBy>
  <cp:revision>72</cp:revision>
  <dcterms:created xsi:type="dcterms:W3CDTF">2022-09-05T07:08:18Z</dcterms:created>
  <dcterms:modified xsi:type="dcterms:W3CDTF">2024-01-15T06:46:30Z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0x0101005F055342CC713E46B8DE09DC0AEF5073</vt:lpwstr>
  </property>
</Properties>
</file>