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8" r:id="rId5"/>
    <p:sldId id="259" r:id="rId6"/>
    <p:sldId id="260" r:id="rId7"/>
    <p:sldId id="263" r:id="rId8"/>
    <p:sldId id="261" r:id="rId9"/>
    <p:sldId id="264" r:id="rId10"/>
    <p:sldId id="265" r:id="rId11"/>
    <p:sldId id="266"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2900" autoAdjust="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62806-1435-451F-A1A0-33F32AB28C79}" type="datetimeFigureOut">
              <a:rPr lang="da-DK" smtClean="0"/>
              <a:t>08-01-2024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23C5F-1057-4D02-8278-9373A9252565}" type="slidenum">
              <a:rPr lang="da-DK" smtClean="0"/>
              <a:t>‹nr.›</a:t>
            </a:fld>
            <a:endParaRPr lang="da-DK"/>
          </a:p>
        </p:txBody>
      </p:sp>
    </p:spTree>
    <p:extLst>
      <p:ext uri="{BB962C8B-B14F-4D97-AF65-F5344CB8AC3E}">
        <p14:creationId xmlns:p14="http://schemas.microsoft.com/office/powerpoint/2010/main" val="20404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Åbningsdias - centreret">
    <p:bg>
      <p:bgRef idx="1001">
        <a:schemeClr val="bg1"/>
      </p:bgRef>
    </p:bg>
    <p:spTree>
      <p:nvGrpSpPr>
        <p:cNvPr id="1" name=""/>
        <p:cNvGrpSpPr/>
        <p:nvPr/>
      </p:nvGrpSpPr>
      <p:grpSpPr>
        <a:xfrm>
          <a:off x="0" y="0"/>
          <a:ext cx="0" cy="0"/>
          <a:chOff x="0" y="0"/>
          <a:chExt cx="0" cy="0"/>
        </a:xfrm>
      </p:grpSpPr>
      <p:sp>
        <p:nvSpPr>
          <p:cNvPr id="24" name="Shape 7"/>
          <p:cNvSpPr/>
          <p:nvPr userDrawn="1"/>
        </p:nvSpPr>
        <p:spPr>
          <a:xfrm>
            <a:off x="0" y="4410945"/>
            <a:ext cx="12192000"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sp>
        <p:nvSpPr>
          <p:cNvPr id="29" name="Shape 8"/>
          <p:cNvSpPr/>
          <p:nvPr userDrawn="1"/>
        </p:nvSpPr>
        <p:spPr>
          <a:xfrm flipV="1">
            <a:off x="-574" y="2396853"/>
            <a:ext cx="12192575"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pic>
        <p:nvPicPr>
          <p:cNvPr id="7" name="ÆS_logo_POS_CMYK.pdf"/>
          <p:cNvPicPr/>
          <p:nvPr userDrawn="1"/>
        </p:nvPicPr>
        <p:blipFill>
          <a:blip r:embed="rId2" cstate="email">
            <a:extLst>
              <a:ext uri="{28A0092B-C50C-407E-A947-70E740481C1C}">
                <a14:useLocalDpi xmlns:a14="http://schemas.microsoft.com/office/drawing/2010/main" val="0"/>
              </a:ext>
            </a:extLst>
          </a:blip>
          <a:stretch>
            <a:fillRect/>
          </a:stretch>
        </p:blipFill>
        <p:spPr>
          <a:xfrm>
            <a:off x="3599499" y="3005188"/>
            <a:ext cx="4991916" cy="851668"/>
          </a:xfrm>
          <a:prstGeom prst="rect">
            <a:avLst/>
          </a:prstGeom>
          <a:ln w="12700">
            <a:miter lim="400000"/>
          </a:ln>
        </p:spPr>
      </p:pic>
      <p:sp>
        <p:nvSpPr>
          <p:cNvPr id="3" name="Rektangel 2"/>
          <p:cNvSpPr/>
          <p:nvPr userDrawn="1"/>
        </p:nvSpPr>
        <p:spPr>
          <a:xfrm>
            <a:off x="0" y="0"/>
            <a:ext cx="12192000" cy="2442572"/>
          </a:xfrm>
          <a:prstGeom prst="rect">
            <a:avLst/>
          </a:prstGeom>
          <a:solidFill>
            <a:schemeClr val="bg2"/>
          </a:solidFill>
          <a:ln w="12700" cap="flat">
            <a:solidFill>
              <a:schemeClr val="bg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10" name="Rektangel 9"/>
          <p:cNvSpPr/>
          <p:nvPr userDrawn="1"/>
        </p:nvSpPr>
        <p:spPr>
          <a:xfrm>
            <a:off x="0" y="4410945"/>
            <a:ext cx="12192000" cy="2442572"/>
          </a:xfrm>
          <a:prstGeom prst="rect">
            <a:avLst/>
          </a:prstGeom>
          <a:solidFill>
            <a:schemeClr val="bg2"/>
          </a:solidFill>
          <a:ln w="12700" cap="flat">
            <a:solidFill>
              <a:schemeClr val="bg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78063040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6" name="Shape 26"/>
          <p:cNvSpPr>
            <a:spLocks noGrp="1"/>
          </p:cNvSpPr>
          <p:nvPr>
            <p:ph type="body" idx="1" hasCustomPrompt="1"/>
          </p:nvPr>
        </p:nvSpPr>
        <p:spPr>
          <a:xfrm>
            <a:off x="476251" y="1988840"/>
            <a:ext cx="5322093" cy="4217004"/>
          </a:xfrm>
          <a:prstGeom prst="rect">
            <a:avLst/>
          </a:prstGeom>
        </p:spPr>
        <p:txBody>
          <a:bodyPr anchor="t">
            <a:normAutofit/>
          </a:bodyPr>
          <a:lstStyle>
            <a:lvl1pPr marL="0" indent="0">
              <a:lnSpc>
                <a:spcPct val="100000"/>
              </a:lnSpc>
              <a:spcBef>
                <a:spcPts val="1000"/>
              </a:spcBef>
              <a:buSzTx/>
              <a:buNone/>
              <a:defRPr sz="2200" b="0" baseline="0">
                <a:solidFill>
                  <a:schemeClr val="tx1">
                    <a:lumMod val="75000"/>
                    <a:lumOff val="25000"/>
                  </a:schemeClr>
                </a:solidFill>
              </a:defRPr>
            </a:lvl1pPr>
            <a:lvl2pPr marL="239827" indent="0">
              <a:lnSpc>
                <a:spcPct val="120000"/>
              </a:lnSpc>
              <a:spcBef>
                <a:spcPts val="0"/>
              </a:spcBef>
              <a:buSzTx/>
              <a:buFontTx/>
              <a:buNone/>
              <a:defRPr sz="1700">
                <a:solidFill>
                  <a:schemeClr val="tx2">
                    <a:lumMod val="50000"/>
                  </a:schemeClr>
                </a:solidFill>
              </a:defRPr>
            </a:lvl2pPr>
            <a:lvl3pPr marL="480288" indent="0">
              <a:lnSpc>
                <a:spcPct val="120000"/>
              </a:lnSpc>
              <a:spcBef>
                <a:spcPts val="0"/>
              </a:spcBef>
              <a:buSzTx/>
              <a:buFontTx/>
              <a:buNone/>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p:txBody>
      </p:sp>
      <p:sp>
        <p:nvSpPr>
          <p:cNvPr id="7" name="Pladsholder til indhold 6"/>
          <p:cNvSpPr>
            <a:spLocks noGrp="1"/>
          </p:cNvSpPr>
          <p:nvPr>
            <p:ph sz="quarter" idx="15" hasCustomPrompt="1"/>
          </p:nvPr>
        </p:nvSpPr>
        <p:spPr>
          <a:xfrm>
            <a:off x="6040968" y="327026"/>
            <a:ext cx="5719233" cy="5910263"/>
          </a:xfrm>
        </p:spPr>
        <p:txBody>
          <a:bodyPr anchor="t"/>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a:xfrm>
            <a:off x="484212" y="329514"/>
            <a:ext cx="5442456" cy="1321486"/>
          </a:xfrm>
        </p:spPr>
        <p:txBody>
          <a:bodyPr/>
          <a:lstStyle>
            <a:lvl1pPr algn="l">
              <a:spcBef>
                <a:spcPts val="0"/>
              </a:spcBef>
              <a:defRPr/>
            </a:lvl1pPr>
          </a:lstStyle>
          <a:p>
            <a:pPr lvl="0"/>
            <a:r>
              <a:rPr lang="da-DK" dirty="0"/>
              <a:t>Klik for at tilføje tekst</a:t>
            </a:r>
          </a:p>
        </p:txBody>
      </p:sp>
      <p:pic>
        <p:nvPicPr>
          <p:cNvPr id="8"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3" name="Pladsholder til diasnummer 2"/>
          <p:cNvSpPr>
            <a:spLocks noGrp="1"/>
          </p:cNvSpPr>
          <p:nvPr>
            <p:ph type="sldNum" sz="quarter" idx="16"/>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9989033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509613" y="5784273"/>
            <a:ext cx="11223112" cy="407870"/>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billede 2"/>
          <p:cNvSpPr>
            <a:spLocks noGrp="1"/>
          </p:cNvSpPr>
          <p:nvPr>
            <p:ph type="pic" sz="quarter" idx="11"/>
          </p:nvPr>
        </p:nvSpPr>
        <p:spPr>
          <a:xfrm>
            <a:off x="503767" y="349251"/>
            <a:ext cx="11228917" cy="4211205"/>
          </a:xfrm>
        </p:spPr>
        <p:txBody>
          <a:bodyPr/>
          <a:lstStyle/>
          <a:p>
            <a:r>
              <a:rPr lang="da-DK"/>
              <a:t>Klik på ikonet for at tilføje et billede</a:t>
            </a:r>
            <a:endParaRPr lang="da-DK" dirty="0"/>
          </a:p>
        </p:txBody>
      </p:sp>
      <p:sp>
        <p:nvSpPr>
          <p:cNvPr id="2" name="Titel 1"/>
          <p:cNvSpPr>
            <a:spLocks noGrp="1"/>
          </p:cNvSpPr>
          <p:nvPr>
            <p:ph type="title" hasCustomPrompt="1"/>
          </p:nvPr>
        </p:nvSpPr>
        <p:spPr>
          <a:xfrm>
            <a:off x="508001" y="4647515"/>
            <a:ext cx="11215711" cy="972000"/>
          </a:xfrm>
        </p:spPr>
        <p:txBody>
          <a:bodyPr>
            <a:normAutofit/>
          </a:bodyPr>
          <a:lstStyle>
            <a:lvl1pPr>
              <a:defRPr sz="4900"/>
            </a:lvl1pPr>
          </a:lstStyle>
          <a:p>
            <a:pPr lvl="0"/>
            <a:r>
              <a:rPr lang="da-DK" dirty="0"/>
              <a:t>Klik for at tilføje tekst</a:t>
            </a:r>
          </a:p>
        </p:txBody>
      </p:sp>
      <p:sp>
        <p:nvSpPr>
          <p:cNvPr id="6" name="Shape 2"/>
          <p:cNvSpPr/>
          <p:nvPr userDrawn="1"/>
        </p:nvSpPr>
        <p:spPr>
          <a:xfrm>
            <a:off x="476250" y="5692993"/>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8" name="Shape 3"/>
          <p:cNvSpPr/>
          <p:nvPr userDrawn="1"/>
        </p:nvSpPr>
        <p:spPr>
          <a:xfrm>
            <a:off x="476250" y="4647135"/>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9"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4" name="Pladsholder til diasnummer 3"/>
          <p:cNvSpPr>
            <a:spLocks noGrp="1"/>
          </p:cNvSpPr>
          <p:nvPr>
            <p:ph type="sldNum" sz="quarter" idx="12"/>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7026309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19070"/>
            <a:ext cx="11229673" cy="972000"/>
          </a:xfrm>
        </p:spPr>
        <p:txBody>
          <a:bodyPr>
            <a:normAutofit/>
          </a:bodyPr>
          <a:lstStyle>
            <a:lvl1pPr>
              <a:spcBef>
                <a:spcPts val="0"/>
              </a:spcBef>
              <a:defRPr sz="4900"/>
            </a:lvl1pPr>
          </a:lstStyle>
          <a:p>
            <a:pPr lvl="0"/>
            <a:r>
              <a:rPr lang="da-DK" dirty="0"/>
              <a:t>Klik for at tilføje tekst</a:t>
            </a:r>
          </a:p>
        </p:txBody>
      </p:sp>
      <p:sp>
        <p:nvSpPr>
          <p:cNvPr id="3" name="Pladsholder til diasnummer 2"/>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19815128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pic>
        <p:nvPicPr>
          <p:cNvPr id="3"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2" name="Pladsholder til diasnummer 1"/>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537168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1051492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amp; undertitel i bånd centreret">
    <p:spTree>
      <p:nvGrpSpPr>
        <p:cNvPr id="1" name=""/>
        <p:cNvGrpSpPr/>
        <p:nvPr/>
      </p:nvGrpSpPr>
      <p:grpSpPr>
        <a:xfrm>
          <a:off x="0" y="0"/>
          <a:ext cx="0" cy="0"/>
          <a:chOff x="0" y="0"/>
          <a:chExt cx="0" cy="0"/>
        </a:xfrm>
      </p:grpSpPr>
      <p:sp>
        <p:nvSpPr>
          <p:cNvPr id="3" name="Pladsholder til tekst 2"/>
          <p:cNvSpPr>
            <a:spLocks noGrp="1"/>
          </p:cNvSpPr>
          <p:nvPr>
            <p:ph type="body" sz="quarter" idx="10" hasCustomPrompt="1"/>
          </p:nvPr>
        </p:nvSpPr>
        <p:spPr>
          <a:xfrm>
            <a:off x="530586" y="2212910"/>
            <a:ext cx="11183692" cy="261610"/>
          </a:xfrm>
        </p:spPr>
        <p:txBody>
          <a:bodyPr vert="horz" anchor="b" anchorCtr="0">
            <a:spAutoFit/>
          </a:bodyPr>
          <a:lstStyle>
            <a:lvl1pPr marL="0" indent="0" algn="l">
              <a:lnSpc>
                <a:spcPct val="100000"/>
              </a:lnSpc>
              <a:spcBef>
                <a:spcPts val="0"/>
              </a:spcBef>
              <a:buFontTx/>
              <a:buNone/>
              <a:defRPr sz="1700" b="1" i="0" cap="all" baseline="0">
                <a:solidFill>
                  <a:schemeClr val="bg2"/>
                </a:solidFill>
                <a:latin typeface="Arial"/>
                <a:cs typeface="Arial"/>
              </a:defRPr>
            </a:lvl1pPr>
          </a:lstStyle>
          <a:p>
            <a:pPr lvl="0"/>
            <a:r>
              <a:rPr lang="da-DK" dirty="0"/>
              <a:t>Klik for at tilføje tekst</a:t>
            </a:r>
          </a:p>
        </p:txBody>
      </p:sp>
      <p:sp>
        <p:nvSpPr>
          <p:cNvPr id="9" name="Shape 9"/>
          <p:cNvSpPr/>
          <p:nvPr/>
        </p:nvSpPr>
        <p:spPr>
          <a:xfrm rot="16200000">
            <a:off x="6917128" y="3441526"/>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0" name="Shape 10"/>
          <p:cNvSpPr>
            <a:spLocks noGrp="1"/>
          </p:cNvSpPr>
          <p:nvPr>
            <p:ph type="title" hasCustomPrompt="1"/>
          </p:nvPr>
        </p:nvSpPr>
        <p:spPr>
          <a:xfrm>
            <a:off x="476250" y="2560596"/>
            <a:ext cx="6750844" cy="1711223"/>
          </a:xfrm>
          <a:prstGeom prst="rect">
            <a:avLst/>
          </a:prstGeom>
        </p:spPr>
        <p:txBody>
          <a:bodyPr>
            <a:noAutofit/>
          </a:bodyPr>
          <a:lstStyle>
            <a:lvl1pPr algn="l">
              <a:spcBef>
                <a:spcPts val="0"/>
              </a:spcBef>
              <a:defRPr sz="5400"/>
            </a:lvl1pPr>
          </a:lstStyle>
          <a:p>
            <a:pPr lvl="0">
              <a:defRPr sz="1800">
                <a:solidFill>
                  <a:srgbClr val="000000"/>
                </a:solidFill>
              </a:defRPr>
            </a:pPr>
            <a:r>
              <a:rPr lang="da-DK" sz="4900" dirty="0">
                <a:solidFill>
                  <a:srgbClr val="B3242A"/>
                </a:solidFill>
              </a:rPr>
              <a:t>Klik for at tilføje tekst</a:t>
            </a:r>
            <a:endParaRPr sz="4900" dirty="0">
              <a:solidFill>
                <a:srgbClr val="B3242A"/>
              </a:solidFill>
            </a:endParaRPr>
          </a:p>
        </p:txBody>
      </p:sp>
      <p:sp>
        <p:nvSpPr>
          <p:cNvPr id="11" name="Shape 11"/>
          <p:cNvSpPr>
            <a:spLocks noGrp="1"/>
          </p:cNvSpPr>
          <p:nvPr>
            <p:ph type="body" idx="1" hasCustomPrompt="1"/>
          </p:nvPr>
        </p:nvSpPr>
        <p:spPr>
          <a:xfrm>
            <a:off x="7762875" y="2592549"/>
            <a:ext cx="3976688" cy="1696641"/>
          </a:xfrm>
          <a:prstGeom prst="rect">
            <a:avLst/>
          </a:prstGeom>
        </p:spPr>
        <p:txBody>
          <a:bodyPr/>
          <a:lstStyle>
            <a:lvl1pPr marL="0" indent="0" algn="l">
              <a:lnSpc>
                <a:spcPts val="2039"/>
              </a:lnSpc>
              <a:spcBef>
                <a:spcPts val="0"/>
              </a:spcBef>
              <a:buSzTx/>
              <a:buNone/>
              <a:defRPr sz="1700">
                <a:solidFill>
                  <a:schemeClr val="tx1">
                    <a:lumMod val="85000"/>
                    <a:lumOff val="15000"/>
                  </a:schemeClr>
                </a:solidFill>
              </a:defRPr>
            </a:lvl1pPr>
            <a:lvl2pPr marL="0" indent="160729">
              <a:lnSpc>
                <a:spcPct val="120000"/>
              </a:lnSpc>
              <a:spcBef>
                <a:spcPts val="0"/>
              </a:spcBef>
              <a:buSzTx/>
              <a:buNone/>
              <a:defRPr sz="1700">
                <a:solidFill>
                  <a:schemeClr val="tx2">
                    <a:lumMod val="50000"/>
                  </a:schemeClr>
                </a:solidFill>
              </a:defRPr>
            </a:lvl2pPr>
            <a:lvl3pPr marL="0" indent="321457">
              <a:lnSpc>
                <a:spcPct val="120000"/>
              </a:lnSpc>
              <a:spcBef>
                <a:spcPts val="0"/>
              </a:spcBef>
              <a:buSzTx/>
              <a:buNone/>
              <a:defRPr sz="1700">
                <a:solidFill>
                  <a:schemeClr val="tx2">
                    <a:lumMod val="50000"/>
                  </a:schemeClr>
                </a:solidFill>
              </a:defRPr>
            </a:lvl3pPr>
            <a:lvl4pPr marL="0" indent="482186">
              <a:lnSpc>
                <a:spcPct val="120000"/>
              </a:lnSpc>
              <a:spcBef>
                <a:spcPts val="0"/>
              </a:spcBef>
              <a:buSzTx/>
              <a:buNone/>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defRPr sz="1800">
                <a:solidFill>
                  <a:srgbClr val="000000"/>
                </a:solidFill>
              </a:defRPr>
            </a:pPr>
            <a:r>
              <a:rPr lang="da-DK" sz="1700" dirty="0">
                <a:solidFill>
                  <a:srgbClr val="414141"/>
                </a:solidFill>
              </a:rPr>
              <a:t>Klik for at tilføje tekst</a:t>
            </a:r>
          </a:p>
        </p:txBody>
      </p:sp>
      <p:sp>
        <p:nvSpPr>
          <p:cNvPr id="12" name="Shape 7"/>
          <p:cNvSpPr/>
          <p:nvPr/>
        </p:nvSpPr>
        <p:spPr>
          <a:xfrm>
            <a:off x="476251" y="4315973"/>
            <a:ext cx="1124948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7" name="Shape 8"/>
          <p:cNvSpPr/>
          <p:nvPr/>
        </p:nvSpPr>
        <p:spPr>
          <a:xfrm>
            <a:off x="476252" y="2556825"/>
            <a:ext cx="1125001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14"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9172358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25933"/>
            <a:ext cx="11229673" cy="972000"/>
          </a:xfrm>
        </p:spPr>
        <p:txBody>
          <a:bodyPr>
            <a:normAutofit/>
          </a:bodyPr>
          <a:lstStyle>
            <a:lvl1pPr>
              <a:defRPr sz="4900"/>
            </a:lvl1pPr>
          </a:lstStyle>
          <a:p>
            <a:r>
              <a:rPr lang="da-DK" dirty="0"/>
              <a:t>Klik for at tilføje tekst</a:t>
            </a:r>
          </a:p>
        </p:txBody>
      </p:sp>
      <p:sp>
        <p:nvSpPr>
          <p:cNvPr id="4" name="Pladsholder til indhold 3"/>
          <p:cNvSpPr>
            <a:spLocks noGrp="1"/>
          </p:cNvSpPr>
          <p:nvPr>
            <p:ph sz="quarter" idx="10" hasCustomPrompt="1"/>
          </p:nvPr>
        </p:nvSpPr>
        <p:spPr>
          <a:xfrm>
            <a:off x="1016000" y="1516530"/>
            <a:ext cx="10707843" cy="4706471"/>
          </a:xfrm>
        </p:spPr>
        <p:txBody>
          <a:bodyPr vert="horz" anchor="t"/>
          <a:lstStyle>
            <a:lvl1pPr>
              <a:defRPr baseline="0"/>
            </a:lvl1pPr>
          </a:lstStyle>
          <a:p>
            <a:pPr lvl="0"/>
            <a:r>
              <a:rPr lang="da-DK" dirty="0"/>
              <a:t>Klik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iasnummer 2"/>
          <p:cNvSpPr>
            <a:spLocks noGrp="1"/>
          </p:cNvSpPr>
          <p:nvPr>
            <p:ph type="sldNum" sz="quarter" idx="11"/>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9608670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indhold 2"/>
          <p:cNvSpPr>
            <a:spLocks noGrp="1"/>
          </p:cNvSpPr>
          <p:nvPr>
            <p:ph sz="quarter" idx="12" hasCustomPrompt="1"/>
          </p:nvPr>
        </p:nvSpPr>
        <p:spPr>
          <a:xfrm>
            <a:off x="1016001" y="1875119"/>
            <a:ext cx="10708217" cy="4340411"/>
          </a:xfrm>
        </p:spPr>
        <p:txBody>
          <a:bodyPr vert="horz" anchor="t"/>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p:txBody>
          <a:bodyPr>
            <a:normAutofit/>
          </a:bodyPr>
          <a:lstStyle>
            <a:lvl1pPr>
              <a:defRPr sz="4900"/>
            </a:lvl1pPr>
          </a:lstStyle>
          <a:p>
            <a:r>
              <a:rPr lang="da-DK" dirty="0"/>
              <a:t>Klik for at tilføje tekst</a:t>
            </a:r>
          </a:p>
        </p:txBody>
      </p:sp>
      <p:sp>
        <p:nvSpPr>
          <p:cNvPr id="4" name="Pladsholder til diasnummer 3"/>
          <p:cNvSpPr>
            <a:spLocks noGrp="1"/>
          </p:cNvSpPr>
          <p:nvPr>
            <p:ph type="sldNum" sz="quarter" idx="13"/>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2974543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chor="t">
            <a:normAutofit/>
          </a:bodyPr>
          <a:lstStyle>
            <a:lvl1pPr marL="0" marR="0" indent="0" algn="l" defTabSz="410751" eaLnBrk="1" fontAlgn="auto" latinLnBrk="0" hangingPunct="1">
              <a:lnSpc>
                <a:spcPct val="100000"/>
              </a:lnSpc>
              <a:spcBef>
                <a:spcPts val="1000"/>
              </a:spcBef>
              <a:spcAft>
                <a:spcPts val="0"/>
              </a:spcAft>
              <a:buClrTx/>
              <a:buSzPct val="75000"/>
              <a:buFont typeface="Arial"/>
              <a:buNone/>
              <a:tabLst/>
              <a:defRPr lang="da-DK" sz="1800" b="0" i="0">
                <a:solidFill>
                  <a:srgbClr val="000000"/>
                </a:solidFill>
                <a:latin typeface="+mn-lt"/>
                <a:ea typeface="Georgia"/>
                <a:cs typeface="Arial"/>
                <a:sym typeface="Georgia"/>
              </a:defRPr>
            </a:lvl1pPr>
            <a:lvl2pPr marL="482400" indent="-241200">
              <a:spcBef>
                <a:spcPts val="1000"/>
              </a:spcBef>
              <a:defRPr lang="da-DK" sz="2100" b="0" i="0" dirty="0" smtClean="0">
                <a:solidFill>
                  <a:schemeClr val="tx1">
                    <a:lumMod val="75000"/>
                    <a:lumOff val="25000"/>
                  </a:schemeClr>
                </a:solidFill>
                <a:latin typeface="+mn-lt"/>
                <a:ea typeface="Georgia"/>
                <a:cs typeface="Arial"/>
                <a:sym typeface="Georgia"/>
              </a:defRPr>
            </a:lvl2pPr>
            <a:lvl3pPr marL="321457" indent="-321457">
              <a:spcBef>
                <a:spcPts val="1266"/>
              </a:spcBef>
              <a:defRPr lang="da-DK" sz="2100" b="0" i="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marL="241200" marR="0" lvl="0" indent="-241200" algn="l" defTabSz="410751" eaLnBrk="1" fontAlgn="auto" latinLnBrk="0" hangingPunct="1">
              <a:lnSpc>
                <a:spcPct val="100000"/>
              </a:lnSpc>
              <a:spcBef>
                <a:spcPts val="1000"/>
              </a:spcBef>
              <a:spcAft>
                <a:spcPts val="0"/>
              </a:spcAft>
              <a:buClrTx/>
              <a:buSzPct val="75000"/>
              <a:buFont typeface="Arial"/>
              <a:buChar char="•"/>
              <a:tabLst/>
              <a:defRPr sz="1800">
                <a:solidFill>
                  <a:srgbClr val="000000"/>
                </a:solidFill>
              </a:defRPr>
            </a:pPr>
            <a:r>
              <a:rPr lang="da-DK" sz="2400" dirty="0"/>
              <a:t>Klik for at tilføje tekst</a:t>
            </a:r>
            <a:endParaRPr lang="da-DK" sz="2200" dirty="0">
              <a:solidFill>
                <a:srgbClr val="414141"/>
              </a:solidFill>
            </a:endParaRP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9" name="Pladsholder til indhold 5"/>
          <p:cNvSpPr>
            <a:spLocks noGrp="1"/>
          </p:cNvSpPr>
          <p:nvPr>
            <p:ph sz="quarter" idx="14" hasCustomPrompt="1"/>
          </p:nvPr>
        </p:nvSpPr>
        <p:spPr>
          <a:xfrm>
            <a:off x="476251" y="1919883"/>
            <a:ext cx="5459763" cy="4286250"/>
          </a:xfrm>
        </p:spPr>
        <p:txBody>
          <a:bodyPr vert="horz" anchor="t">
            <a:normAutofit/>
          </a:bodyPr>
          <a:lstStyle>
            <a:lvl1pPr marL="24120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2400" indent="-241200">
              <a:lnSpc>
                <a:spcPct val="100000"/>
              </a:lnSpc>
              <a:spcBef>
                <a:spcPts val="1000"/>
              </a:spcBef>
              <a:buFont typeface="Arial"/>
              <a:buChar char="•"/>
              <a:defRPr sz="2200">
                <a:solidFill>
                  <a:schemeClr val="tx1">
                    <a:lumMod val="75000"/>
                    <a:lumOff val="25000"/>
                  </a:schemeClr>
                </a:solidFill>
              </a:defRPr>
            </a:lvl2pPr>
            <a:lvl3pPr marL="241200" indent="-241200">
              <a:lnSpc>
                <a:spcPct val="100000"/>
              </a:lnSpc>
              <a:spcBef>
                <a:spcPts val="1000"/>
              </a:spcBef>
              <a:defRPr sz="2200">
                <a:solidFill>
                  <a:schemeClr val="tx1">
                    <a:lumMod val="75000"/>
                    <a:lumOff val="25000"/>
                  </a:schemeClr>
                </a:solidFill>
              </a:defRPr>
            </a:lvl3pPr>
            <a:lvl4pPr marL="723600" indent="-24046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0460">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2" name="Titel 1"/>
          <p:cNvSpPr>
            <a:spLocks noGrp="1"/>
          </p:cNvSpPr>
          <p:nvPr>
            <p:ph type="title" hasCustomPrompt="1"/>
          </p:nvPr>
        </p:nvSpPr>
        <p:spPr>
          <a:xfrm>
            <a:off x="484210" y="234619"/>
            <a:ext cx="11229673" cy="972000"/>
          </a:xfrm>
        </p:spPr>
        <p:txBody>
          <a:bodyPr>
            <a:normAutofit/>
          </a:bodyPr>
          <a:lstStyle>
            <a:lvl1pPr>
              <a:defRPr sz="4900"/>
            </a:lvl1pPr>
          </a:lstStyle>
          <a:p>
            <a:pPr lvl="0"/>
            <a:r>
              <a:rPr lang="da-DK" dirty="0"/>
              <a:t>Klik for at tilføje tekst</a:t>
            </a:r>
          </a:p>
        </p:txBody>
      </p:sp>
      <p:sp>
        <p:nvSpPr>
          <p:cNvPr id="3" name="Pladsholder til diasnummer 2"/>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6128493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ertitel og 2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chor="t">
            <a:normAutofit/>
          </a:bodyPr>
          <a:lstStyle>
            <a:lvl1pPr marL="241200" indent="-241200">
              <a:lnSpc>
                <a:spcPct val="100000"/>
              </a:lnSpc>
              <a:spcBef>
                <a:spcPts val="1000"/>
              </a:spcBef>
              <a:buFont typeface="Arial"/>
              <a:buChar char="•"/>
              <a:defRPr lang="da-DK" sz="2200" b="0" i="0" baseline="0" dirty="0" smtClean="0">
                <a:solidFill>
                  <a:schemeClr val="tx1">
                    <a:lumMod val="75000"/>
                    <a:lumOff val="25000"/>
                  </a:schemeClr>
                </a:solidFill>
                <a:latin typeface="+mn-lt"/>
                <a:ea typeface="Georgia"/>
                <a:cs typeface="Arial"/>
                <a:sym typeface="Georgia"/>
              </a:defRPr>
            </a:lvl1pPr>
            <a:lvl2pPr marL="482400" indent="-241200">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2pPr>
            <a:lvl3pPr marL="321457" indent="-321457">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8" name="Pladsholder til indhold 5"/>
          <p:cNvSpPr>
            <a:spLocks noGrp="1"/>
          </p:cNvSpPr>
          <p:nvPr>
            <p:ph sz="quarter" idx="14" hasCustomPrompt="1"/>
          </p:nvPr>
        </p:nvSpPr>
        <p:spPr>
          <a:xfrm>
            <a:off x="476251" y="1919883"/>
            <a:ext cx="5459763" cy="4286250"/>
          </a:xfrm>
        </p:spPr>
        <p:txBody>
          <a:bodyPr vert="horz" anchor="t">
            <a:normAutofit/>
          </a:bodyPr>
          <a:lstStyle>
            <a:lvl1pPr marL="24046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0920" indent="-241200" algn="l">
              <a:lnSpc>
                <a:spcPct val="100000"/>
              </a:lnSpc>
              <a:spcBef>
                <a:spcPts val="1000"/>
              </a:spcBef>
              <a:buFont typeface="Arial"/>
              <a:buChar char="•"/>
              <a:defRPr sz="2200">
                <a:solidFill>
                  <a:schemeClr val="tx1">
                    <a:lumMod val="75000"/>
                    <a:lumOff val="25000"/>
                  </a:schemeClr>
                </a:solidFill>
              </a:defRPr>
            </a:lvl2pPr>
            <a:lvl3pPr marL="80257" indent="0" algn="l">
              <a:lnSpc>
                <a:spcPct val="100000"/>
              </a:lnSpc>
              <a:spcBef>
                <a:spcPts val="1000"/>
              </a:spcBef>
              <a:buNone/>
              <a:defRPr sz="2200">
                <a:solidFill>
                  <a:schemeClr val="tx1">
                    <a:lumMod val="75000"/>
                    <a:lumOff val="25000"/>
                  </a:schemeClr>
                </a:solidFill>
              </a:defRPr>
            </a:lvl3pPr>
            <a:lvl4pPr marL="721381" indent="-24120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1200" algn="l">
              <a:spcBef>
                <a:spcPts val="1000"/>
              </a:spcBef>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2" name="Titel 1"/>
          <p:cNvSpPr>
            <a:spLocks noGrp="1"/>
          </p:cNvSpPr>
          <p:nvPr>
            <p:ph type="title"/>
          </p:nvPr>
        </p:nvSpPr>
        <p:spPr/>
        <p:txBody>
          <a:bodyPr>
            <a:normAutofit/>
          </a:bodyPr>
          <a:lstStyle>
            <a:lvl1pPr>
              <a:defRPr sz="4900"/>
            </a:lvl1pPr>
          </a:lstStyle>
          <a:p>
            <a:r>
              <a:rPr lang="da-DK"/>
              <a:t>Klik for at redigere titeltypografien i masteren</a:t>
            </a:r>
            <a:endParaRPr lang="da-DK" dirty="0"/>
          </a:p>
        </p:txBody>
      </p:sp>
      <p:sp>
        <p:nvSpPr>
          <p:cNvPr id="3" name="Pladsholder til diasnummer 2"/>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12867341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og indholdselement - lodret">
    <p:spTree>
      <p:nvGrpSpPr>
        <p:cNvPr id="1" name=""/>
        <p:cNvGrpSpPr/>
        <p:nvPr/>
      </p:nvGrpSpPr>
      <p:grpSpPr>
        <a:xfrm>
          <a:off x="0" y="0"/>
          <a:ext cx="0" cy="0"/>
          <a:chOff x="0" y="0"/>
          <a:chExt cx="0" cy="0"/>
        </a:xfrm>
      </p:grpSpPr>
      <p:sp>
        <p:nvSpPr>
          <p:cNvPr id="23" name="Shape 23"/>
          <p:cNvSpPr/>
          <p:nvPr/>
        </p:nvSpPr>
        <p:spPr>
          <a:xfrm>
            <a:off x="476251" y="3429000"/>
            <a:ext cx="53216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5" name="Shape 25"/>
          <p:cNvSpPr>
            <a:spLocks noGrp="1"/>
          </p:cNvSpPr>
          <p:nvPr>
            <p:ph type="title" hasCustomPrompt="1"/>
          </p:nvPr>
        </p:nvSpPr>
        <p:spPr>
          <a:xfrm>
            <a:off x="476251" y="1949623"/>
            <a:ext cx="5322093" cy="1427892"/>
          </a:xfrm>
          <a:prstGeom prst="rect">
            <a:avLst/>
          </a:prstGeom>
        </p:spPr>
        <p:txBody>
          <a:bodyPr>
            <a:noAutofit/>
          </a:bodyPr>
          <a:lstStyle>
            <a:lvl1pPr algn="l">
              <a:spcBef>
                <a:spcPts val="0"/>
              </a:spcBef>
              <a:defRPr sz="4200"/>
            </a:lvl1pPr>
          </a:lstStyle>
          <a:p>
            <a:pPr lvl="0"/>
            <a:r>
              <a:rPr lang="da-DK" sz="4000" dirty="0"/>
              <a:t>Klik for at tilføje tekst</a:t>
            </a:r>
          </a:p>
        </p:txBody>
      </p:sp>
      <p:sp>
        <p:nvSpPr>
          <p:cNvPr id="26" name="Shape 26"/>
          <p:cNvSpPr>
            <a:spLocks noGrp="1"/>
          </p:cNvSpPr>
          <p:nvPr>
            <p:ph type="body" idx="1" hasCustomPrompt="1"/>
          </p:nvPr>
        </p:nvSpPr>
        <p:spPr>
          <a:xfrm>
            <a:off x="476251" y="3536156"/>
            <a:ext cx="5322093" cy="2669688"/>
          </a:xfrm>
          <a:prstGeom prst="rect">
            <a:avLst/>
          </a:prstGeom>
        </p:spPr>
        <p:txBody>
          <a:bodyPr anchor="t"/>
          <a:lstStyle>
            <a:lvl1pPr marL="241200" indent="-241200">
              <a:lnSpc>
                <a:spcPct val="100000"/>
              </a:lnSpc>
              <a:spcBef>
                <a:spcPts val="1000"/>
              </a:spcBef>
              <a:buSzTx/>
              <a:buFont typeface="Arial"/>
              <a:buChar char="•"/>
              <a:defRPr sz="1700">
                <a:solidFill>
                  <a:schemeClr val="tx1"/>
                </a:solidFill>
              </a:defRPr>
            </a:lvl1pPr>
            <a:lvl2pPr marL="480920" indent="-241093">
              <a:lnSpc>
                <a:spcPct val="100000"/>
              </a:lnSpc>
              <a:spcBef>
                <a:spcPts val="1000"/>
              </a:spcBef>
              <a:buSzTx/>
              <a:buFont typeface="Arial"/>
              <a:buChar char="•"/>
              <a:defRPr sz="1700">
                <a:solidFill>
                  <a:schemeClr val="tx2">
                    <a:lumMod val="50000"/>
                  </a:schemeClr>
                </a:solidFill>
              </a:defRPr>
            </a:lvl2pPr>
            <a:lvl3pPr marL="721381" indent="-241093">
              <a:lnSpc>
                <a:spcPct val="100000"/>
              </a:lnSpc>
              <a:spcBef>
                <a:spcPts val="1000"/>
              </a:spcBef>
              <a:buSzTx/>
              <a:buFont typeface="Arial"/>
              <a:buChar char="•"/>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a:p>
            <a:pPr lvl="1">
              <a:defRPr sz="1800">
                <a:solidFill>
                  <a:srgbClr val="000000"/>
                </a:solidFill>
              </a:defRPr>
            </a:pPr>
            <a:r>
              <a:rPr lang="da-DK" sz="1700" dirty="0">
                <a:solidFill>
                  <a:srgbClr val="414141"/>
                </a:solidFill>
              </a:rPr>
              <a:t>Andet niveau</a:t>
            </a:r>
          </a:p>
          <a:p>
            <a:pPr lvl="2">
              <a:defRPr sz="1800">
                <a:solidFill>
                  <a:srgbClr val="000000"/>
                </a:solidFill>
              </a:defRPr>
            </a:pPr>
            <a:r>
              <a:rPr lang="da-DK" sz="1700" dirty="0">
                <a:solidFill>
                  <a:srgbClr val="414141"/>
                </a:solidFill>
              </a:rPr>
              <a:t>Tredje niveau</a:t>
            </a:r>
          </a:p>
        </p:txBody>
      </p:sp>
      <p:sp>
        <p:nvSpPr>
          <p:cNvPr id="9" name="Pladsholder til tekst 2"/>
          <p:cNvSpPr>
            <a:spLocks noGrp="1"/>
          </p:cNvSpPr>
          <p:nvPr>
            <p:ph type="body" sz="quarter" idx="12" hasCustomPrompt="1"/>
          </p:nvPr>
        </p:nvSpPr>
        <p:spPr>
          <a:xfrm>
            <a:off x="507861" y="1646702"/>
            <a:ext cx="5289936" cy="200055"/>
          </a:xfrm>
        </p:spPr>
        <p:txBody>
          <a:bodyPr vert="horz" wrap="square" anchor="b">
            <a:spAutoFit/>
          </a:bodyPr>
          <a:lstStyle>
            <a:lvl1pPr marL="0" indent="0" algn="l">
              <a:lnSpc>
                <a:spcPct val="100000"/>
              </a:lnSpc>
              <a:spcBef>
                <a:spcPts val="0"/>
              </a:spcBef>
              <a:buFontTx/>
              <a:buNone/>
              <a:defRPr sz="1300" b="1" i="0" cap="all">
                <a:solidFill>
                  <a:srgbClr val="908979"/>
                </a:solidFill>
                <a:latin typeface="Arial"/>
                <a:cs typeface="Arial"/>
              </a:defRPr>
            </a:lvl1pPr>
          </a:lstStyle>
          <a:p>
            <a:pPr lvl="0"/>
            <a:r>
              <a:rPr lang="da-DK" dirty="0"/>
              <a:t>Klik for at tilføje tekst</a:t>
            </a:r>
          </a:p>
        </p:txBody>
      </p:sp>
      <p:sp>
        <p:nvSpPr>
          <p:cNvPr id="3" name="Pladsholder til indhold 2"/>
          <p:cNvSpPr>
            <a:spLocks noGrp="1"/>
          </p:cNvSpPr>
          <p:nvPr>
            <p:ph sz="quarter" idx="13" hasCustomPrompt="1"/>
          </p:nvPr>
        </p:nvSpPr>
        <p:spPr>
          <a:xfrm>
            <a:off x="6096001" y="333375"/>
            <a:ext cx="5617633" cy="5881688"/>
          </a:xfrm>
        </p:spPr>
        <p:txBody>
          <a:bodyPr anchor="t"/>
          <a:lstStyle>
            <a:lvl1pPr algn="l">
              <a:defRPr/>
            </a:lvl1pPr>
            <a:lvl2pPr algn="l">
              <a:defRPr/>
            </a:lvl2pPr>
            <a:lvl3pPr algn="l">
              <a:defRPr/>
            </a:lvl3pPr>
            <a:lvl4pPr algn="l">
              <a:defRPr/>
            </a:lvl4pPr>
            <a:lvl5pPr algn="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0"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2" name="Pladsholder til diasnummer 1"/>
          <p:cNvSpPr>
            <a:spLocks noGrp="1"/>
          </p:cNvSpPr>
          <p:nvPr>
            <p:ph type="sldNum" sz="quarter" idx="14"/>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23617305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nchor="t"/>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diasnummer 3"/>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6839339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nchor="t"/>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5" name="Pladsholder til diasnummer 4"/>
          <p:cNvSpPr>
            <a:spLocks noGrp="1"/>
          </p:cNvSpPr>
          <p:nvPr>
            <p:ph type="sldNum" sz="quarter" idx="15"/>
          </p:nvPr>
        </p:nvSpPr>
        <p:spPr/>
        <p:txBody>
          <a:bodyPr/>
          <a:lstStyle/>
          <a:p>
            <a:fld id="{53638CB2-EA0C-44E4-A91A-4D7146E346C5}" type="slidenum">
              <a:rPr lang="da-DK" smtClean="0"/>
              <a:pPr/>
              <a:t>‹nr.›</a:t>
            </a:fld>
            <a:endParaRPr lang="da-DK"/>
          </a:p>
        </p:txBody>
      </p:sp>
    </p:spTree>
    <p:extLst>
      <p:ext uri="{BB962C8B-B14F-4D97-AF65-F5344CB8AC3E}">
        <p14:creationId xmlns:p14="http://schemas.microsoft.com/office/powerpoint/2010/main" val="3827117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hape 2"/>
          <p:cNvSpPr/>
          <p:nvPr/>
        </p:nvSpPr>
        <p:spPr>
          <a:xfrm>
            <a:off x="476250" y="1305719"/>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3" name="Shape 3"/>
          <p:cNvSpPr/>
          <p:nvPr/>
        </p:nvSpPr>
        <p:spPr>
          <a:xfrm>
            <a:off x="476250" y="225226"/>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4" name="Shape 4"/>
          <p:cNvSpPr>
            <a:spLocks noGrp="1"/>
          </p:cNvSpPr>
          <p:nvPr>
            <p:ph type="title"/>
          </p:nvPr>
        </p:nvSpPr>
        <p:spPr>
          <a:xfrm>
            <a:off x="484211" y="233406"/>
            <a:ext cx="11239500" cy="96515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lang="da-DK" sz="4900" dirty="0">
                <a:solidFill>
                  <a:srgbClr val="B3242A"/>
                </a:solidFill>
              </a:rPr>
              <a:t>Titeltekst</a:t>
            </a:r>
            <a:endParaRPr sz="4900" dirty="0">
              <a:solidFill>
                <a:srgbClr val="B3242A"/>
              </a:solidFill>
            </a:endParaRPr>
          </a:p>
        </p:txBody>
      </p:sp>
      <p:sp>
        <p:nvSpPr>
          <p:cNvPr id="5" name="Shape 5"/>
          <p:cNvSpPr>
            <a:spLocks noGrp="1"/>
          </p:cNvSpPr>
          <p:nvPr>
            <p:ph type="body" idx="1"/>
          </p:nvPr>
        </p:nvSpPr>
        <p:spPr>
          <a:xfrm>
            <a:off x="1032573" y="1493490"/>
            <a:ext cx="10683177" cy="47123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p>
            <a:pPr lvl="0">
              <a:defRPr sz="1800">
                <a:solidFill>
                  <a:srgbClr val="000000"/>
                </a:solidFill>
              </a:defRPr>
            </a:pPr>
            <a:r>
              <a:rPr sz="2200" dirty="0">
                <a:solidFill>
                  <a:srgbClr val="414141"/>
                </a:solidFill>
              </a:rPr>
              <a:t>Brødtekst, niveau et</a:t>
            </a:r>
          </a:p>
          <a:p>
            <a:pPr lvl="1">
              <a:defRPr sz="1800">
                <a:solidFill>
                  <a:srgbClr val="000000"/>
                </a:solidFill>
              </a:defRPr>
            </a:pPr>
            <a:r>
              <a:rPr sz="2200" dirty="0">
                <a:solidFill>
                  <a:srgbClr val="414141"/>
                </a:solidFill>
              </a:rPr>
              <a:t>Brødtekst, niveau to</a:t>
            </a:r>
          </a:p>
          <a:p>
            <a:pPr lvl="2">
              <a:defRPr sz="1800">
                <a:solidFill>
                  <a:srgbClr val="000000"/>
                </a:solidFill>
              </a:defRPr>
            </a:pPr>
            <a:r>
              <a:rPr sz="2200" dirty="0">
                <a:solidFill>
                  <a:srgbClr val="414141"/>
                </a:solidFill>
              </a:rPr>
              <a:t>Brødtekst, niveau tre</a:t>
            </a:r>
          </a:p>
          <a:p>
            <a:pPr lvl="3">
              <a:defRPr sz="1800">
                <a:solidFill>
                  <a:srgbClr val="000000"/>
                </a:solidFill>
              </a:defRPr>
            </a:pPr>
            <a:r>
              <a:rPr sz="2200" dirty="0">
                <a:solidFill>
                  <a:srgbClr val="414141"/>
                </a:solidFill>
              </a:rPr>
              <a:t>Brødtekst, niveau fire</a:t>
            </a:r>
          </a:p>
          <a:p>
            <a:pPr lvl="4">
              <a:defRPr sz="1800">
                <a:solidFill>
                  <a:srgbClr val="000000"/>
                </a:solidFill>
              </a:defRPr>
            </a:pPr>
            <a:r>
              <a:rPr sz="2200" dirty="0">
                <a:solidFill>
                  <a:srgbClr val="414141"/>
                </a:solidFill>
              </a:rPr>
              <a:t>Brødtekst, niveau fem</a:t>
            </a:r>
          </a:p>
        </p:txBody>
      </p:sp>
      <p:pic>
        <p:nvPicPr>
          <p:cNvPr id="7" name="ÆS_logo_POS_CMYK.pdf"/>
          <p:cNvPicPr/>
          <p:nvPr/>
        </p:nvPicPr>
        <p:blipFill>
          <a:blip r:embed="rId16"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
        <p:nvSpPr>
          <p:cNvPr id="6" name="Pladsholder til diasnummer 5"/>
          <p:cNvSpPr>
            <a:spLocks noGrp="1"/>
          </p:cNvSpPr>
          <p:nvPr>
            <p:ph type="sldNum" sz="quarter" idx="4"/>
          </p:nvPr>
        </p:nvSpPr>
        <p:spPr>
          <a:xfrm>
            <a:off x="402493" y="634599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38CB2-EA0C-44E4-A91A-4D7146E346C5}" type="slidenum">
              <a:rPr lang="da-DK" smtClean="0"/>
              <a:pPr/>
              <a:t>‹nr.›</a:t>
            </a:fld>
            <a:endParaRPr lang="da-DK"/>
          </a:p>
        </p:txBody>
      </p:sp>
    </p:spTree>
    <p:extLst>
      <p:ext uri="{BB962C8B-B14F-4D97-AF65-F5344CB8AC3E}">
        <p14:creationId xmlns:p14="http://schemas.microsoft.com/office/powerpoint/2010/main" val="209486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ctr" defTabSz="410751" eaLnBrk="1" hangingPunct="1">
        <a:lnSpc>
          <a:spcPct val="100000"/>
        </a:lnSpc>
        <a:spcBef>
          <a:spcPts val="1125"/>
        </a:spcBef>
        <a:defRPr sz="4000" baseline="0">
          <a:solidFill>
            <a:schemeClr val="tx2"/>
          </a:solidFill>
          <a:latin typeface="Arial"/>
          <a:ea typeface="Arial"/>
          <a:cs typeface="Arial"/>
          <a:sym typeface="Arial"/>
        </a:defRPr>
      </a:lvl1pPr>
      <a:lvl2pPr indent="160729" algn="ctr" defTabSz="410751" eaLnBrk="1" hangingPunct="1">
        <a:lnSpc>
          <a:spcPct val="90000"/>
        </a:lnSpc>
        <a:spcBef>
          <a:spcPts val="1125"/>
        </a:spcBef>
        <a:defRPr sz="4900">
          <a:solidFill>
            <a:srgbClr val="B3242A"/>
          </a:solidFill>
          <a:latin typeface="Arial"/>
          <a:ea typeface="Arial"/>
          <a:cs typeface="Arial"/>
          <a:sym typeface="Arial"/>
        </a:defRPr>
      </a:lvl2pPr>
      <a:lvl3pPr indent="321457" algn="ctr" defTabSz="410751" eaLnBrk="1" hangingPunct="1">
        <a:lnSpc>
          <a:spcPct val="90000"/>
        </a:lnSpc>
        <a:spcBef>
          <a:spcPts val="1125"/>
        </a:spcBef>
        <a:defRPr sz="4900">
          <a:solidFill>
            <a:srgbClr val="B3242A"/>
          </a:solidFill>
          <a:latin typeface="Arial"/>
          <a:ea typeface="Arial"/>
          <a:cs typeface="Arial"/>
          <a:sym typeface="Arial"/>
        </a:defRPr>
      </a:lvl3pPr>
      <a:lvl4pPr indent="482186" algn="ctr" defTabSz="410751" eaLnBrk="1" hangingPunct="1">
        <a:lnSpc>
          <a:spcPct val="90000"/>
        </a:lnSpc>
        <a:spcBef>
          <a:spcPts val="1125"/>
        </a:spcBef>
        <a:defRPr sz="4900">
          <a:solidFill>
            <a:srgbClr val="B3242A"/>
          </a:solidFill>
          <a:latin typeface="Arial"/>
          <a:ea typeface="Arial"/>
          <a:cs typeface="Arial"/>
          <a:sym typeface="Arial"/>
        </a:defRPr>
      </a:lvl4pPr>
      <a:lvl5pPr indent="642915" algn="ctr" defTabSz="410751" eaLnBrk="1" hangingPunct="1">
        <a:lnSpc>
          <a:spcPct val="90000"/>
        </a:lnSpc>
        <a:spcBef>
          <a:spcPts val="1125"/>
        </a:spcBef>
        <a:defRPr sz="4900">
          <a:solidFill>
            <a:srgbClr val="B3242A"/>
          </a:solidFill>
          <a:latin typeface="Arial"/>
          <a:ea typeface="Arial"/>
          <a:cs typeface="Arial"/>
          <a:sym typeface="Arial"/>
        </a:defRPr>
      </a:lvl5pPr>
      <a:lvl6pPr indent="803643" algn="ctr" defTabSz="410751" eaLnBrk="1" hangingPunct="1">
        <a:lnSpc>
          <a:spcPct val="90000"/>
        </a:lnSpc>
        <a:spcBef>
          <a:spcPts val="1125"/>
        </a:spcBef>
        <a:defRPr sz="4900">
          <a:solidFill>
            <a:srgbClr val="B3242A"/>
          </a:solidFill>
          <a:latin typeface="Arial"/>
          <a:ea typeface="Arial"/>
          <a:cs typeface="Arial"/>
          <a:sym typeface="Arial"/>
        </a:defRPr>
      </a:lvl6pPr>
      <a:lvl7pPr indent="964372" algn="ctr" defTabSz="410751" eaLnBrk="1" hangingPunct="1">
        <a:lnSpc>
          <a:spcPct val="90000"/>
        </a:lnSpc>
        <a:spcBef>
          <a:spcPts val="1125"/>
        </a:spcBef>
        <a:defRPr sz="4900">
          <a:solidFill>
            <a:srgbClr val="B3242A"/>
          </a:solidFill>
          <a:latin typeface="Arial"/>
          <a:ea typeface="Arial"/>
          <a:cs typeface="Arial"/>
          <a:sym typeface="Arial"/>
        </a:defRPr>
      </a:lvl7pPr>
      <a:lvl8pPr indent="1125101" algn="ctr" defTabSz="410751" eaLnBrk="1" hangingPunct="1">
        <a:lnSpc>
          <a:spcPct val="90000"/>
        </a:lnSpc>
        <a:spcBef>
          <a:spcPts val="1125"/>
        </a:spcBef>
        <a:defRPr sz="4900">
          <a:solidFill>
            <a:srgbClr val="B3242A"/>
          </a:solidFill>
          <a:latin typeface="Arial"/>
          <a:ea typeface="Arial"/>
          <a:cs typeface="Arial"/>
          <a:sym typeface="Arial"/>
        </a:defRPr>
      </a:lvl8pPr>
      <a:lvl9pPr indent="1285829" algn="ctr" defTabSz="410751" eaLnBrk="1" hangingPunct="1">
        <a:lnSpc>
          <a:spcPct val="90000"/>
        </a:lnSpc>
        <a:spcBef>
          <a:spcPts val="1125"/>
        </a:spcBef>
        <a:defRPr sz="4900">
          <a:solidFill>
            <a:srgbClr val="B3242A"/>
          </a:solidFill>
          <a:latin typeface="Arial"/>
          <a:ea typeface="Arial"/>
          <a:cs typeface="Arial"/>
          <a:sym typeface="Arial"/>
        </a:defRPr>
      </a:lvl9pPr>
    </p:titleStyle>
    <p:body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p:bodyStyle>
    <p:otherStyle>
      <a:lvl1pPr algn="ctr" defTabSz="410751" eaLnBrk="1" hangingPunct="1">
        <a:defRPr>
          <a:solidFill>
            <a:schemeClr val="tx1"/>
          </a:solidFill>
          <a:latin typeface="+mn-lt"/>
          <a:ea typeface="+mn-ea"/>
          <a:cs typeface="+mn-cs"/>
          <a:sym typeface="Palatino"/>
        </a:defRPr>
      </a:lvl1pPr>
      <a:lvl2pPr indent="160729" algn="ctr" defTabSz="410751" eaLnBrk="1" hangingPunct="1">
        <a:defRPr>
          <a:solidFill>
            <a:schemeClr val="tx1"/>
          </a:solidFill>
          <a:latin typeface="+mn-lt"/>
          <a:ea typeface="+mn-ea"/>
          <a:cs typeface="+mn-cs"/>
          <a:sym typeface="Palatino"/>
        </a:defRPr>
      </a:lvl2pPr>
      <a:lvl3pPr indent="321457" algn="ctr" defTabSz="410751" eaLnBrk="1" hangingPunct="1">
        <a:defRPr>
          <a:solidFill>
            <a:schemeClr val="tx1"/>
          </a:solidFill>
          <a:latin typeface="+mn-lt"/>
          <a:ea typeface="+mn-ea"/>
          <a:cs typeface="+mn-cs"/>
          <a:sym typeface="Palatino"/>
        </a:defRPr>
      </a:lvl3pPr>
      <a:lvl4pPr indent="482186" algn="ctr" defTabSz="410751" eaLnBrk="1" hangingPunct="1">
        <a:defRPr>
          <a:solidFill>
            <a:schemeClr val="tx1"/>
          </a:solidFill>
          <a:latin typeface="+mn-lt"/>
          <a:ea typeface="+mn-ea"/>
          <a:cs typeface="+mn-cs"/>
          <a:sym typeface="Palatino"/>
        </a:defRPr>
      </a:lvl4pPr>
      <a:lvl5pPr indent="642915" algn="ctr" defTabSz="410751" eaLnBrk="1" hangingPunct="1">
        <a:defRPr>
          <a:solidFill>
            <a:schemeClr val="tx1"/>
          </a:solidFill>
          <a:latin typeface="+mn-lt"/>
          <a:ea typeface="+mn-ea"/>
          <a:cs typeface="+mn-cs"/>
          <a:sym typeface="Palatino"/>
        </a:defRPr>
      </a:lvl5pPr>
      <a:lvl6pPr indent="803643" algn="ctr" defTabSz="410751" eaLnBrk="1" hangingPunct="1">
        <a:defRPr>
          <a:solidFill>
            <a:schemeClr val="tx1"/>
          </a:solidFill>
          <a:latin typeface="+mn-lt"/>
          <a:ea typeface="+mn-ea"/>
          <a:cs typeface="+mn-cs"/>
          <a:sym typeface="Palatino"/>
        </a:defRPr>
      </a:lvl6pPr>
      <a:lvl7pPr indent="964372" algn="ctr" defTabSz="410751" eaLnBrk="1" hangingPunct="1">
        <a:defRPr>
          <a:solidFill>
            <a:schemeClr val="tx1"/>
          </a:solidFill>
          <a:latin typeface="+mn-lt"/>
          <a:ea typeface="+mn-ea"/>
          <a:cs typeface="+mn-cs"/>
          <a:sym typeface="Palatino"/>
        </a:defRPr>
      </a:lvl7pPr>
      <a:lvl8pPr indent="1125101" algn="ctr" defTabSz="410751" eaLnBrk="1" hangingPunct="1">
        <a:defRPr>
          <a:solidFill>
            <a:schemeClr val="tx1"/>
          </a:solidFill>
          <a:latin typeface="+mn-lt"/>
          <a:ea typeface="+mn-ea"/>
          <a:cs typeface="+mn-cs"/>
          <a:sym typeface="Palatino"/>
        </a:defRPr>
      </a:lvl8pPr>
      <a:lvl9pPr indent="1285829" algn="ctr" defTabSz="410751" eaLnBrk="1" hangingPunct="1">
        <a:defRPr>
          <a:solidFill>
            <a:schemeClr val="tx1"/>
          </a:solidFill>
          <a:latin typeface="+mn-lt"/>
          <a:ea typeface="+mn-ea"/>
          <a:cs typeface="+mn-cs"/>
          <a:sym typeface="Palatino"/>
        </a:defRPr>
      </a:lvl9pPr>
    </p:otherStyle>
  </p:txStyles>
  <p:extLst>
    <p:ext uri="{27BBF7A9-308A-43DC-89C8-2F10F3537804}">
      <p15:sldGuideLst xmlns:p15="http://schemas.microsoft.com/office/powerpoint/2012/main">
        <p15:guide id="1" orient="horz" pos="763">
          <p15:clr>
            <a:srgbClr val="F26B43"/>
          </p15:clr>
        </p15:guide>
        <p15:guide id="2" pos="2880">
          <p15:clr>
            <a:srgbClr val="F26B43"/>
          </p15:clr>
        </p15:guide>
        <p15:guide id="3" orient="horz" pos="890">
          <p15:clr>
            <a:srgbClr val="F26B43"/>
          </p15:clr>
        </p15:guide>
        <p15:guide id="4" pos="480">
          <p15:clr>
            <a:srgbClr val="F26B43"/>
          </p15:clr>
        </p15:guide>
        <p15:guide id="5" pos="5534">
          <p15:clr>
            <a:srgbClr val="F26B43"/>
          </p15:clr>
        </p15:guide>
        <p15:guide id="6" orient="horz" pos="3915">
          <p15:clr>
            <a:srgbClr val="F26B43"/>
          </p15:clr>
        </p15:guide>
        <p15:guide id="7" orient="horz" pos="210">
          <p15:clr>
            <a:srgbClr val="F26B43"/>
          </p15:clr>
        </p15:guide>
        <p15:guide id="8" orient="horz" pos="1185">
          <p15:clr>
            <a:srgbClr val="F26B43"/>
          </p15:clr>
        </p15:guide>
        <p15:guide id="9" orient="horz" pos="1040">
          <p15:clr>
            <a:srgbClr val="F26B43"/>
          </p15:clr>
        </p15:guide>
        <p15:guide id="10" pos="226">
          <p15:clr>
            <a:srgbClr val="F26B43"/>
          </p15:clr>
        </p15:guide>
        <p15:guide id="11" orient="horz" pos="935">
          <p15:clr>
            <a:srgbClr val="F26B43"/>
          </p15:clr>
        </p15:guide>
        <p15:guide id="1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8726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Årsberetning 2023</a:t>
            </a:r>
          </a:p>
        </p:txBody>
      </p:sp>
      <p:sp>
        <p:nvSpPr>
          <p:cNvPr id="3" name="Pladsholder til tekst 2"/>
          <p:cNvSpPr>
            <a:spLocks noGrp="1"/>
          </p:cNvSpPr>
          <p:nvPr>
            <p:ph type="body" idx="1"/>
          </p:nvPr>
        </p:nvSpPr>
        <p:spPr/>
        <p:txBody>
          <a:bodyPr/>
          <a:lstStyle/>
          <a:p>
            <a:endParaRPr lang="da-DK"/>
          </a:p>
        </p:txBody>
      </p:sp>
      <p:sp>
        <p:nvSpPr>
          <p:cNvPr id="4" name="Pladsholder til tekst 3"/>
          <p:cNvSpPr>
            <a:spLocks noGrp="1"/>
          </p:cNvSpPr>
          <p:nvPr>
            <p:ph type="body" sz="quarter" idx="10"/>
          </p:nvPr>
        </p:nvSpPr>
        <p:spPr/>
        <p:txBody>
          <a:bodyPr/>
          <a:lstStyle/>
          <a:p>
            <a:r>
              <a:rPr lang="da-DK" dirty="0"/>
              <a:t>Præsentation </a:t>
            </a:r>
          </a:p>
        </p:txBody>
      </p:sp>
    </p:spTree>
    <p:extLst>
      <p:ext uri="{BB962C8B-B14F-4D97-AF65-F5344CB8AC3E}">
        <p14:creationId xmlns:p14="http://schemas.microsoft.com/office/powerpoint/2010/main" val="39751995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1DF44224-8F94-E6E4-65A6-090E5B52BE27}"/>
              </a:ext>
            </a:extLst>
          </p:cNvPr>
          <p:cNvSpPr>
            <a:spLocks noGrp="1"/>
          </p:cNvSpPr>
          <p:nvPr>
            <p:ph type="body" idx="1"/>
          </p:nvPr>
        </p:nvSpPr>
        <p:spPr/>
        <p:txBody>
          <a:bodyPr/>
          <a:lstStyle/>
          <a:p>
            <a:r>
              <a:rPr lang="da-DK" dirty="0"/>
              <a:t>Telefonvenner – Motionsvenner – </a:t>
            </a:r>
            <a:br>
              <a:rPr lang="da-DK" dirty="0"/>
            </a:br>
            <a:r>
              <a:rPr lang="da-DK" dirty="0"/>
              <a:t>Træn dig glad – fællesskaber for mænd – Danmark Spiser Sammen</a:t>
            </a:r>
          </a:p>
        </p:txBody>
      </p:sp>
      <p:sp>
        <p:nvSpPr>
          <p:cNvPr id="9" name="Pladsholder til indhold 8">
            <a:extLst>
              <a:ext uri="{FF2B5EF4-FFF2-40B4-BE49-F238E27FC236}">
                <a16:creationId xmlns:a16="http://schemas.microsoft.com/office/drawing/2014/main" id="{D697C041-AA41-C6CB-8C2C-0CDA402513EF}"/>
              </a:ext>
            </a:extLst>
          </p:cNvPr>
          <p:cNvSpPr>
            <a:spLocks noGrp="1"/>
          </p:cNvSpPr>
          <p:nvPr>
            <p:ph sz="quarter" idx="15"/>
          </p:nvPr>
        </p:nvSpPr>
        <p:spPr>
          <a:xfrm>
            <a:off x="6040968" y="1917290"/>
            <a:ext cx="5719233" cy="4319999"/>
          </a:xfrm>
        </p:spPr>
        <p:txBody>
          <a:bodyPr>
            <a:noAutofit/>
          </a:bodyPr>
          <a:lstStyle/>
          <a:p>
            <a:r>
              <a:rPr lang="da-DK" sz="1500" dirty="0"/>
              <a:t>Mange borgermøder i lokalafdelingerne om massive besparelser på ældreområdet</a:t>
            </a:r>
          </a:p>
          <a:p>
            <a:r>
              <a:rPr lang="da-DK" sz="1500" dirty="0"/>
              <a:t>Stor uvurderlig indsats fra lokalafdelinger til overgangen til </a:t>
            </a:r>
            <a:r>
              <a:rPr lang="da-DK" sz="1500" dirty="0" err="1"/>
              <a:t>MitID</a:t>
            </a:r>
            <a:endParaRPr lang="da-DK" sz="1500" dirty="0"/>
          </a:p>
          <a:p>
            <a:r>
              <a:rPr lang="da-DK" sz="1500" dirty="0"/>
              <a:t>Telefonvenner trives og der dannes nye vennepar over telefonen</a:t>
            </a:r>
          </a:p>
          <a:p>
            <a:r>
              <a:rPr lang="da-DK" sz="1500" dirty="0"/>
              <a:t>40.000 deltager i motion hos Ældre Sagen lokalt – stolemotion, træning i naturen, boldspil, vandreture og vinterbadning</a:t>
            </a:r>
          </a:p>
          <a:p>
            <a:r>
              <a:rPr lang="da-DK" sz="1500" dirty="0"/>
              <a:t>Fællesskaber for mænd giver sundere livsstil og mindre ensomhed – værksteder, minigolf, bordtennis, herreværelse, læsegrupper</a:t>
            </a:r>
          </a:p>
          <a:p>
            <a:r>
              <a:rPr lang="da-DK" sz="1500" dirty="0"/>
              <a:t>Danmark spiser sammen – i uge 17 og 45. 15.000 mennesker har spist sammen i Ældre Sagens lokalafdelinger</a:t>
            </a:r>
          </a:p>
          <a:p>
            <a:r>
              <a:rPr lang="da-DK" sz="1500" dirty="0"/>
              <a:t>Frivillige hjælper og giver tryghed og overskud i børnehaver og på skoler</a:t>
            </a:r>
          </a:p>
        </p:txBody>
      </p:sp>
      <p:sp>
        <p:nvSpPr>
          <p:cNvPr id="7" name="Titel 6">
            <a:extLst>
              <a:ext uri="{FF2B5EF4-FFF2-40B4-BE49-F238E27FC236}">
                <a16:creationId xmlns:a16="http://schemas.microsoft.com/office/drawing/2014/main" id="{98B863B6-B462-9A0F-702C-D6B1B43BEE41}"/>
              </a:ext>
            </a:extLst>
          </p:cNvPr>
          <p:cNvSpPr>
            <a:spLocks noGrp="1"/>
          </p:cNvSpPr>
          <p:nvPr>
            <p:ph type="title"/>
          </p:nvPr>
        </p:nvSpPr>
        <p:spPr/>
        <p:txBody>
          <a:bodyPr/>
          <a:lstStyle/>
          <a:p>
            <a:r>
              <a:rPr lang="da-DK" dirty="0"/>
              <a:t>Et travlt år for alle frivillige i Ældre Sagen</a:t>
            </a:r>
          </a:p>
        </p:txBody>
      </p:sp>
      <p:pic>
        <p:nvPicPr>
          <p:cNvPr id="11" name="Billede 10">
            <a:extLst>
              <a:ext uri="{FF2B5EF4-FFF2-40B4-BE49-F238E27FC236}">
                <a16:creationId xmlns:a16="http://schemas.microsoft.com/office/drawing/2014/main" id="{FB85D7E6-8B2D-0EF7-20CC-EC869A30D034}"/>
              </a:ext>
            </a:extLst>
          </p:cNvPr>
          <p:cNvPicPr>
            <a:picLocks noChangeAspect="1"/>
          </p:cNvPicPr>
          <p:nvPr/>
        </p:nvPicPr>
        <p:blipFill rotWithShape="1">
          <a:blip r:embed="rId2"/>
          <a:srcRect t="5247"/>
          <a:stretch/>
        </p:blipFill>
        <p:spPr>
          <a:xfrm>
            <a:off x="3137297" y="4967627"/>
            <a:ext cx="1801342" cy="1238217"/>
          </a:xfrm>
          <a:prstGeom prst="rect">
            <a:avLst/>
          </a:prstGeom>
          <a:ln>
            <a:noFill/>
          </a:ln>
          <a:effectLst>
            <a:outerShdw blurRad="292100" dist="139700" dir="2700000" algn="tl" rotWithShape="0">
              <a:srgbClr val="333333">
                <a:alpha val="65000"/>
              </a:srgbClr>
            </a:outerShdw>
          </a:effectLst>
        </p:spPr>
      </p:pic>
      <p:pic>
        <p:nvPicPr>
          <p:cNvPr id="13" name="Billede 12">
            <a:extLst>
              <a:ext uri="{FF2B5EF4-FFF2-40B4-BE49-F238E27FC236}">
                <a16:creationId xmlns:a16="http://schemas.microsoft.com/office/drawing/2014/main" id="{AD0C3EFD-7D85-90DC-944A-F3CC1E94E90B}"/>
              </a:ext>
            </a:extLst>
          </p:cNvPr>
          <p:cNvPicPr>
            <a:picLocks noChangeAspect="1"/>
          </p:cNvPicPr>
          <p:nvPr/>
        </p:nvPicPr>
        <p:blipFill>
          <a:blip r:embed="rId3"/>
          <a:stretch>
            <a:fillRect/>
          </a:stretch>
        </p:blipFill>
        <p:spPr>
          <a:xfrm>
            <a:off x="3138639" y="3432637"/>
            <a:ext cx="1800000" cy="1197150"/>
          </a:xfrm>
          <a:prstGeom prst="rect">
            <a:avLst/>
          </a:prstGeom>
          <a:ln>
            <a:noFill/>
          </a:ln>
          <a:effectLst>
            <a:outerShdw blurRad="292100" dist="139700" dir="2700000" algn="tl" rotWithShape="0">
              <a:srgbClr val="333333">
                <a:alpha val="65000"/>
              </a:srgbClr>
            </a:outerShdw>
          </a:effectLst>
        </p:spPr>
      </p:pic>
      <p:pic>
        <p:nvPicPr>
          <p:cNvPr id="18" name="Billede 17">
            <a:extLst>
              <a:ext uri="{FF2B5EF4-FFF2-40B4-BE49-F238E27FC236}">
                <a16:creationId xmlns:a16="http://schemas.microsoft.com/office/drawing/2014/main" id="{B0DA0F48-9F9D-3FE1-4E28-6DE90C91F49D}"/>
              </a:ext>
            </a:extLst>
          </p:cNvPr>
          <p:cNvPicPr>
            <a:picLocks noChangeAspect="1"/>
          </p:cNvPicPr>
          <p:nvPr/>
        </p:nvPicPr>
        <p:blipFill>
          <a:blip r:embed="rId4"/>
          <a:stretch>
            <a:fillRect/>
          </a:stretch>
        </p:blipFill>
        <p:spPr>
          <a:xfrm>
            <a:off x="906774" y="5020198"/>
            <a:ext cx="1800000" cy="1185646"/>
          </a:xfrm>
          <a:prstGeom prst="rect">
            <a:avLst/>
          </a:prstGeom>
          <a:ln>
            <a:noFill/>
          </a:ln>
          <a:effectLst>
            <a:outerShdw blurRad="292100" dist="139700" dir="2700000" algn="tl" rotWithShape="0">
              <a:srgbClr val="333333">
                <a:alpha val="65000"/>
              </a:srgbClr>
            </a:outerShdw>
          </a:effectLst>
        </p:spPr>
      </p:pic>
      <p:pic>
        <p:nvPicPr>
          <p:cNvPr id="20" name="Billede 19">
            <a:extLst>
              <a:ext uri="{FF2B5EF4-FFF2-40B4-BE49-F238E27FC236}">
                <a16:creationId xmlns:a16="http://schemas.microsoft.com/office/drawing/2014/main" id="{61851B9E-3736-3183-F19E-1A49990BBC32}"/>
              </a:ext>
            </a:extLst>
          </p:cNvPr>
          <p:cNvPicPr>
            <a:picLocks noChangeAspect="1"/>
          </p:cNvPicPr>
          <p:nvPr/>
        </p:nvPicPr>
        <p:blipFill>
          <a:blip r:embed="rId5"/>
          <a:stretch>
            <a:fillRect/>
          </a:stretch>
        </p:blipFill>
        <p:spPr>
          <a:xfrm>
            <a:off x="906774" y="3388081"/>
            <a:ext cx="1800000" cy="1286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96741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1DF44224-8F94-E6E4-65A6-090E5B52BE27}"/>
              </a:ext>
            </a:extLst>
          </p:cNvPr>
          <p:cNvSpPr>
            <a:spLocks noGrp="1"/>
          </p:cNvSpPr>
          <p:nvPr>
            <p:ph type="body" idx="1"/>
          </p:nvPr>
        </p:nvSpPr>
        <p:spPr/>
        <p:txBody>
          <a:bodyPr/>
          <a:lstStyle/>
          <a:p>
            <a:r>
              <a:rPr lang="da-DK" dirty="0"/>
              <a:t>Tryghedsopkald – </a:t>
            </a:r>
            <a:r>
              <a:rPr lang="da-DK" dirty="0" err="1"/>
              <a:t>MitID</a:t>
            </a:r>
            <a:r>
              <a:rPr lang="da-DK" dirty="0"/>
              <a:t> – </a:t>
            </a:r>
            <a:br>
              <a:rPr lang="da-DK" dirty="0"/>
            </a:br>
            <a:r>
              <a:rPr lang="da-DK" dirty="0"/>
              <a:t>Demensvenlige lokalafdelinger – </a:t>
            </a:r>
            <a:br>
              <a:rPr lang="da-DK" dirty="0"/>
            </a:br>
            <a:r>
              <a:rPr lang="da-DK" dirty="0"/>
              <a:t>lokal presseindsats - </a:t>
            </a:r>
            <a:r>
              <a:rPr lang="da-DK" dirty="0" err="1"/>
              <a:t>vågetjenesten</a:t>
            </a:r>
            <a:endParaRPr lang="da-DK" dirty="0"/>
          </a:p>
        </p:txBody>
      </p:sp>
      <p:sp>
        <p:nvSpPr>
          <p:cNvPr id="9" name="Pladsholder til indhold 8">
            <a:extLst>
              <a:ext uri="{FF2B5EF4-FFF2-40B4-BE49-F238E27FC236}">
                <a16:creationId xmlns:a16="http://schemas.microsoft.com/office/drawing/2014/main" id="{D697C041-AA41-C6CB-8C2C-0CDA402513EF}"/>
              </a:ext>
            </a:extLst>
          </p:cNvPr>
          <p:cNvSpPr>
            <a:spLocks noGrp="1"/>
          </p:cNvSpPr>
          <p:nvPr>
            <p:ph sz="quarter" idx="15"/>
          </p:nvPr>
        </p:nvSpPr>
        <p:spPr>
          <a:xfrm>
            <a:off x="6040968" y="1988840"/>
            <a:ext cx="5719233" cy="4248449"/>
          </a:xfrm>
        </p:spPr>
        <p:txBody>
          <a:bodyPr>
            <a:normAutofit/>
          </a:bodyPr>
          <a:lstStyle/>
          <a:p>
            <a:r>
              <a:rPr lang="da-DK" sz="1500" dirty="0"/>
              <a:t>Ingen skal mangle en at tale med. Tryghedsopkald er en af Ældre Sagens ældste aktiviteter</a:t>
            </a:r>
          </a:p>
          <a:p>
            <a:r>
              <a:rPr lang="da-DK" sz="1500" dirty="0"/>
              <a:t>Ældretelefonen skaber også glæde, og den betjenes af frivillige</a:t>
            </a:r>
          </a:p>
          <a:p>
            <a:r>
              <a:rPr lang="da-DK" sz="1500" dirty="0"/>
              <a:t>Lokalafdelinger hjælper med </a:t>
            </a:r>
            <a:r>
              <a:rPr lang="da-DK" sz="1500" dirty="0" err="1"/>
              <a:t>MitID</a:t>
            </a:r>
            <a:r>
              <a:rPr lang="da-DK" sz="1500" dirty="0"/>
              <a:t> – mange holdt åbent hen over sommeren for at hjælpe</a:t>
            </a:r>
          </a:p>
          <a:p>
            <a:r>
              <a:rPr lang="da-DK" sz="1500" dirty="0"/>
              <a:t>Demensvenlige lokalafdelinger – det nationale demenssymbol kom ud – Huskeugen 2023</a:t>
            </a:r>
          </a:p>
          <a:p>
            <a:r>
              <a:rPr lang="da-DK" sz="1500" dirty="0"/>
              <a:t>Stor lokal presseindsats og borgermøder for at gøre opmærksom på massive besparelser på ældreområdet</a:t>
            </a:r>
          </a:p>
          <a:p>
            <a:r>
              <a:rPr lang="da-DK" sz="1500" dirty="0"/>
              <a:t>Større indsats for døende og efterladte i vågetjenesten – 935 </a:t>
            </a:r>
            <a:r>
              <a:rPr lang="da-DK" sz="1500" dirty="0" err="1"/>
              <a:t>vågere</a:t>
            </a:r>
            <a:r>
              <a:rPr lang="da-DK" sz="1500" dirty="0"/>
              <a:t> i 81 lokalafdelinger</a:t>
            </a:r>
          </a:p>
        </p:txBody>
      </p:sp>
      <p:sp>
        <p:nvSpPr>
          <p:cNvPr id="7" name="Titel 6">
            <a:extLst>
              <a:ext uri="{FF2B5EF4-FFF2-40B4-BE49-F238E27FC236}">
                <a16:creationId xmlns:a16="http://schemas.microsoft.com/office/drawing/2014/main" id="{98B863B6-B462-9A0F-702C-D6B1B43BEE41}"/>
              </a:ext>
            </a:extLst>
          </p:cNvPr>
          <p:cNvSpPr>
            <a:spLocks noGrp="1"/>
          </p:cNvSpPr>
          <p:nvPr>
            <p:ph type="title"/>
          </p:nvPr>
        </p:nvSpPr>
        <p:spPr/>
        <p:txBody>
          <a:bodyPr/>
          <a:lstStyle/>
          <a:p>
            <a:r>
              <a:rPr lang="da-DK" dirty="0"/>
              <a:t>Et travlt år for alle frivillige i Ældre Sagen</a:t>
            </a:r>
          </a:p>
        </p:txBody>
      </p:sp>
      <p:pic>
        <p:nvPicPr>
          <p:cNvPr id="3" name="Billede 2">
            <a:extLst>
              <a:ext uri="{FF2B5EF4-FFF2-40B4-BE49-F238E27FC236}">
                <a16:creationId xmlns:a16="http://schemas.microsoft.com/office/drawing/2014/main" id="{0A9CA525-D7A4-3E72-CF9C-F80FA9FAF62A}"/>
              </a:ext>
            </a:extLst>
          </p:cNvPr>
          <p:cNvPicPr>
            <a:picLocks noChangeAspect="1"/>
          </p:cNvPicPr>
          <p:nvPr/>
        </p:nvPicPr>
        <p:blipFill>
          <a:blip r:embed="rId2"/>
          <a:stretch>
            <a:fillRect/>
          </a:stretch>
        </p:blipFill>
        <p:spPr>
          <a:xfrm>
            <a:off x="908986" y="3490742"/>
            <a:ext cx="1800000" cy="1151939"/>
          </a:xfrm>
          <a:prstGeom prst="rect">
            <a:avLst/>
          </a:prstGeom>
          <a:ln>
            <a:noFill/>
          </a:ln>
          <a:effectLst>
            <a:outerShdw blurRad="292100" dist="139700" dir="2700000" algn="tl" rotWithShape="0">
              <a:srgbClr val="333333">
                <a:alpha val="65000"/>
              </a:srgbClr>
            </a:outerShdw>
          </a:effectLst>
        </p:spPr>
      </p:pic>
      <p:pic>
        <p:nvPicPr>
          <p:cNvPr id="5" name="Billede 4">
            <a:extLst>
              <a:ext uri="{FF2B5EF4-FFF2-40B4-BE49-F238E27FC236}">
                <a16:creationId xmlns:a16="http://schemas.microsoft.com/office/drawing/2014/main" id="{E14593D8-0762-632C-ED26-4CCB21872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297" y="3561093"/>
            <a:ext cx="1800000" cy="1011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Billede 11">
            <a:extLst>
              <a:ext uri="{FF2B5EF4-FFF2-40B4-BE49-F238E27FC236}">
                <a16:creationId xmlns:a16="http://schemas.microsoft.com/office/drawing/2014/main" id="{150CE2DE-120A-2201-9EBB-12558B8792A2}"/>
              </a:ext>
            </a:extLst>
          </p:cNvPr>
          <p:cNvPicPr>
            <a:picLocks noChangeAspect="1"/>
          </p:cNvPicPr>
          <p:nvPr/>
        </p:nvPicPr>
        <p:blipFill>
          <a:blip r:embed="rId4"/>
          <a:stretch>
            <a:fillRect/>
          </a:stretch>
        </p:blipFill>
        <p:spPr>
          <a:xfrm>
            <a:off x="908986" y="5076027"/>
            <a:ext cx="1800000" cy="787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Billede 13">
            <a:extLst>
              <a:ext uri="{FF2B5EF4-FFF2-40B4-BE49-F238E27FC236}">
                <a16:creationId xmlns:a16="http://schemas.microsoft.com/office/drawing/2014/main" id="{67370C8E-E02D-C220-D9B4-071D39DD5C61}"/>
              </a:ext>
            </a:extLst>
          </p:cNvPr>
          <p:cNvPicPr>
            <a:picLocks noChangeAspect="1"/>
          </p:cNvPicPr>
          <p:nvPr/>
        </p:nvPicPr>
        <p:blipFill>
          <a:blip r:embed="rId5"/>
          <a:stretch>
            <a:fillRect/>
          </a:stretch>
        </p:blipFill>
        <p:spPr>
          <a:xfrm>
            <a:off x="3137297" y="4910169"/>
            <a:ext cx="1800000" cy="10609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31570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a:extLst>
              <a:ext uri="{FF2B5EF4-FFF2-40B4-BE49-F238E27FC236}">
                <a16:creationId xmlns:a16="http://schemas.microsoft.com/office/drawing/2014/main" id="{EB7E5BAF-8BFB-DAE3-A0D8-0B8575FC0799}"/>
              </a:ext>
            </a:extLst>
          </p:cNvPr>
          <p:cNvSpPr>
            <a:spLocks noGrp="1"/>
          </p:cNvSpPr>
          <p:nvPr>
            <p:ph sz="quarter" idx="13"/>
          </p:nvPr>
        </p:nvSpPr>
        <p:spPr/>
        <p:txBody>
          <a:bodyPr>
            <a:normAutofit/>
          </a:bodyPr>
          <a:lstStyle/>
          <a:p>
            <a:pPr marL="285750" indent="-285750">
              <a:buFont typeface="Arial" panose="020B0604020202020204" pitchFamily="34" charset="0"/>
              <a:buChar char="•"/>
            </a:pPr>
            <a:r>
              <a:rPr lang="da-DK" sz="1500" dirty="0"/>
              <a:t>Danmark fik Det Nationale Partnerskab mod Ensomhed – 115 medlemmer med Ældre Sagen og Røde Kors som bannerførere</a:t>
            </a:r>
          </a:p>
          <a:p>
            <a:pPr marL="285750" indent="-285750">
              <a:buFont typeface="Arial" panose="020B0604020202020204" pitchFamily="34" charset="0"/>
              <a:buChar char="•"/>
            </a:pPr>
            <a:r>
              <a:rPr lang="da-DK" sz="1500" dirty="0"/>
              <a:t>Ældre Sagen har afgørende indflydelse på forslag til en ny ældrelov, der dog ikke kom i 2023</a:t>
            </a:r>
          </a:p>
          <a:p>
            <a:pPr marL="285750" indent="-285750">
              <a:buFont typeface="Arial" panose="020B0604020202020204" pitchFamily="34" charset="0"/>
              <a:buChar char="•"/>
            </a:pPr>
            <a:r>
              <a:rPr lang="da-DK" sz="1500" dirty="0"/>
              <a:t>Pensionisters økonomi er under pres. Regeringen har udbetalt inflationshjælp til udvalgte grupper, men hjælpen rammer ikke helt præcist. </a:t>
            </a:r>
          </a:p>
          <a:p>
            <a:pPr marL="285750" indent="-285750">
              <a:buFont typeface="Arial" panose="020B0604020202020204" pitchFamily="34" charset="0"/>
              <a:buChar char="•"/>
            </a:pPr>
            <a:r>
              <a:rPr lang="da-DK" sz="1500" dirty="0"/>
              <a:t>Ældre Sagen kæmper mod at forringe seniorpensionen. Nedslidte skal have mulighed for at trække sig værdigt tilbage</a:t>
            </a:r>
          </a:p>
          <a:p>
            <a:pPr marL="285750" indent="-285750">
              <a:buFont typeface="Arial" panose="020B0604020202020204" pitchFamily="34" charset="0"/>
              <a:buChar char="•"/>
            </a:pPr>
            <a:r>
              <a:rPr lang="da-DK" sz="1500" dirty="0"/>
              <a:t>Danmark får et nyt Videnscenter for seniorer på arbejdsmarkedet. Det har Ældre Sagen arbejdet for i flere år</a:t>
            </a:r>
          </a:p>
          <a:p>
            <a:pPr marL="285750" indent="-285750">
              <a:buFont typeface="Arial" panose="020B0604020202020204" pitchFamily="34" charset="0"/>
              <a:buChar char="•"/>
            </a:pPr>
            <a:r>
              <a:rPr lang="da-DK" sz="1500" dirty="0"/>
              <a:t>Ældre Sagen tog initiativ til at nedsætte en taskforce med udgangspunkt i ældre menneskers ønsker og behov i forhold til Sundhedsstrukturkommissionen og en ny ældrelov </a:t>
            </a:r>
          </a:p>
          <a:p>
            <a:pPr marL="285750" indent="-285750">
              <a:buFont typeface="Arial" panose="020B0604020202020204" pitchFamily="34" charset="0"/>
              <a:buChar char="•"/>
            </a:pPr>
            <a:endParaRPr lang="da-DK" sz="1500" dirty="0"/>
          </a:p>
        </p:txBody>
      </p:sp>
      <p:pic>
        <p:nvPicPr>
          <p:cNvPr id="12" name="Pladsholder til indhold 11">
            <a:extLst>
              <a:ext uri="{FF2B5EF4-FFF2-40B4-BE49-F238E27FC236}">
                <a16:creationId xmlns:a16="http://schemas.microsoft.com/office/drawing/2014/main" id="{B9F03925-8938-BCDE-6953-40F30F740FC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52189" y="2013678"/>
            <a:ext cx="3600000" cy="3600000"/>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8" name="Titel 7">
            <a:extLst>
              <a:ext uri="{FF2B5EF4-FFF2-40B4-BE49-F238E27FC236}">
                <a16:creationId xmlns:a16="http://schemas.microsoft.com/office/drawing/2014/main" id="{3B5F3598-0D13-CB21-E828-5DD69A91139A}"/>
              </a:ext>
            </a:extLst>
          </p:cNvPr>
          <p:cNvSpPr>
            <a:spLocks noGrp="1"/>
          </p:cNvSpPr>
          <p:nvPr>
            <p:ph type="title"/>
          </p:nvPr>
        </p:nvSpPr>
        <p:spPr/>
        <p:txBody>
          <a:bodyPr/>
          <a:lstStyle/>
          <a:p>
            <a:r>
              <a:rPr lang="da-DK" dirty="0"/>
              <a:t>Indflydelse på ældrepolitik</a:t>
            </a:r>
          </a:p>
        </p:txBody>
      </p:sp>
    </p:spTree>
    <p:extLst>
      <p:ext uri="{BB962C8B-B14F-4D97-AF65-F5344CB8AC3E}">
        <p14:creationId xmlns:p14="http://schemas.microsoft.com/office/powerpoint/2010/main" val="13431475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FEA47F73-2CBB-B96C-3B76-8FACBE37254A}"/>
              </a:ext>
            </a:extLst>
          </p:cNvPr>
          <p:cNvPicPr>
            <a:picLocks noGrp="1" noChangeAspect="1"/>
          </p:cNvPicPr>
          <p:nvPr>
            <p:ph sz="quarter" idx="13"/>
          </p:nvPr>
        </p:nvPicPr>
        <p:blipFill>
          <a:blip r:embed="rId2"/>
          <a:stretch>
            <a:fillRect/>
          </a:stretch>
        </p:blipFill>
        <p:spPr>
          <a:xfrm>
            <a:off x="6103658" y="1919883"/>
            <a:ext cx="5610225" cy="3723781"/>
          </a:xfrm>
        </p:spPr>
      </p:pic>
      <p:sp>
        <p:nvSpPr>
          <p:cNvPr id="2" name="Pladsholder til indhold 1">
            <a:extLst>
              <a:ext uri="{FF2B5EF4-FFF2-40B4-BE49-F238E27FC236}">
                <a16:creationId xmlns:a16="http://schemas.microsoft.com/office/drawing/2014/main" id="{C20B6884-4601-37F3-F802-461B1F827FF4}"/>
              </a:ext>
            </a:extLst>
          </p:cNvPr>
          <p:cNvSpPr>
            <a:spLocks noGrp="1"/>
          </p:cNvSpPr>
          <p:nvPr>
            <p:ph sz="quarter" idx="14"/>
          </p:nvPr>
        </p:nvSpPr>
        <p:spPr/>
        <p:txBody>
          <a:bodyPr>
            <a:normAutofit/>
          </a:bodyPr>
          <a:lstStyle/>
          <a:p>
            <a:r>
              <a:rPr lang="da-DK" sz="1500" dirty="0"/>
              <a:t>Alternativer til digitale løsninger efterlyses – digitalisering skal være til gavn for den enkelte og ikke en hindring. Det at være udfordret digitalt, handler ikke kun om alder, men også om uddannelse, tilknytning til arbejdsmarkedet og helbred</a:t>
            </a:r>
          </a:p>
          <a:p>
            <a:r>
              <a:rPr lang="da-DK" sz="1500" dirty="0"/>
              <a:t>Frivillige har hjulpet med </a:t>
            </a:r>
            <a:r>
              <a:rPr lang="da-DK" sz="1500" dirty="0" err="1"/>
              <a:t>MitID</a:t>
            </a:r>
            <a:r>
              <a:rPr lang="da-DK" sz="1500" dirty="0"/>
              <a:t> </a:t>
            </a:r>
          </a:p>
          <a:p>
            <a:r>
              <a:rPr lang="da-DK" sz="1500" dirty="0"/>
              <a:t>Forhøj folkepensionen under denne inflation. Nogle har fået en skattefri varmecheck og en skattefri check, men mange føler sig forbigået</a:t>
            </a:r>
          </a:p>
          <a:p>
            <a:r>
              <a:rPr lang="da-DK" sz="1500" dirty="0"/>
              <a:t>Hjælp til pårørende der er ved at segne over opgaven med fx en ægtefælle med demens</a:t>
            </a:r>
          </a:p>
          <a:p>
            <a:r>
              <a:rPr lang="da-DK" sz="1500" dirty="0"/>
              <a:t>Fuld pension selvom ægtefællen arbejder. Tidligere led folkepensionister økonomisk under, at ægtefællen var på arbejdsmarkedet. Nu er modregningen afskaffet.</a:t>
            </a:r>
          </a:p>
          <a:p>
            <a:endParaRPr lang="da-DK" sz="1500" dirty="0"/>
          </a:p>
          <a:p>
            <a:endParaRPr lang="da-DK" sz="1500" dirty="0"/>
          </a:p>
        </p:txBody>
      </p:sp>
      <p:sp>
        <p:nvSpPr>
          <p:cNvPr id="8" name="Titel 7">
            <a:extLst>
              <a:ext uri="{FF2B5EF4-FFF2-40B4-BE49-F238E27FC236}">
                <a16:creationId xmlns:a16="http://schemas.microsoft.com/office/drawing/2014/main" id="{3B5F3598-0D13-CB21-E828-5DD69A91139A}"/>
              </a:ext>
            </a:extLst>
          </p:cNvPr>
          <p:cNvSpPr>
            <a:spLocks noGrp="1"/>
          </p:cNvSpPr>
          <p:nvPr>
            <p:ph type="title"/>
          </p:nvPr>
        </p:nvSpPr>
        <p:spPr/>
        <p:txBody>
          <a:bodyPr/>
          <a:lstStyle/>
          <a:p>
            <a:r>
              <a:rPr lang="da-DK" dirty="0"/>
              <a:t>Indflydelse på ældrepolitik</a:t>
            </a:r>
          </a:p>
        </p:txBody>
      </p:sp>
    </p:spTree>
    <p:extLst>
      <p:ext uri="{BB962C8B-B14F-4D97-AF65-F5344CB8AC3E}">
        <p14:creationId xmlns:p14="http://schemas.microsoft.com/office/powerpoint/2010/main" val="4937402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7E53E-28DF-855E-FEFC-B2B156456F03}"/>
              </a:ext>
            </a:extLst>
          </p:cNvPr>
          <p:cNvSpPr>
            <a:spLocks noGrp="1"/>
          </p:cNvSpPr>
          <p:nvPr>
            <p:ph type="title"/>
          </p:nvPr>
        </p:nvSpPr>
        <p:spPr/>
        <p:txBody>
          <a:bodyPr/>
          <a:lstStyle/>
          <a:p>
            <a:r>
              <a:rPr lang="da-DK" dirty="0"/>
              <a:t>De lokale pressefrivillige</a:t>
            </a:r>
          </a:p>
        </p:txBody>
      </p:sp>
      <p:sp>
        <p:nvSpPr>
          <p:cNvPr id="3" name="Pladsholder til indhold 2">
            <a:extLst>
              <a:ext uri="{FF2B5EF4-FFF2-40B4-BE49-F238E27FC236}">
                <a16:creationId xmlns:a16="http://schemas.microsoft.com/office/drawing/2014/main" id="{57ACF410-C605-7F4A-82B0-63FAB768AE08}"/>
              </a:ext>
            </a:extLst>
          </p:cNvPr>
          <p:cNvSpPr>
            <a:spLocks noGrp="1"/>
          </p:cNvSpPr>
          <p:nvPr>
            <p:ph sz="quarter" idx="14"/>
          </p:nvPr>
        </p:nvSpPr>
        <p:spPr/>
        <p:txBody>
          <a:bodyPr>
            <a:normAutofit/>
          </a:bodyPr>
          <a:lstStyle/>
          <a:p>
            <a:r>
              <a:rPr lang="da-DK" dirty="0"/>
              <a:t>Flere og flere frivillige interesserer sig for at arbejde med lokal presse</a:t>
            </a:r>
          </a:p>
          <a:p>
            <a:r>
              <a:rPr lang="da-DK" dirty="0"/>
              <a:t>Arbejdet med lokal presse giver omtale, kendskab og indflydelse</a:t>
            </a:r>
          </a:p>
          <a:p>
            <a:r>
              <a:rPr lang="da-DK" dirty="0"/>
              <a:t>Ældre Sagens budskaber, undersøgelser og tal når bredt ud</a:t>
            </a:r>
          </a:p>
          <a:p>
            <a:r>
              <a:rPr lang="da-DK" dirty="0"/>
              <a:t>Det lokale pressearbejde skal sikre, at Ældre Sagen når de regionale og lokale medier</a:t>
            </a:r>
          </a:p>
          <a:p>
            <a:r>
              <a:rPr lang="da-DK" dirty="0"/>
              <a:t>2023 blev et år med mange borgermøder for at diskutere kommunernes økonomi og politiske prioriteringer. </a:t>
            </a:r>
          </a:p>
          <a:p>
            <a:r>
              <a:rPr lang="da-DK" dirty="0"/>
              <a:t>Mange lokalafdelinger har debatteret ældrepleje gennem debatindlæg, læserbreve og interviews til lokalaviser</a:t>
            </a:r>
          </a:p>
        </p:txBody>
      </p:sp>
    </p:spTree>
    <p:extLst>
      <p:ext uri="{BB962C8B-B14F-4D97-AF65-F5344CB8AC3E}">
        <p14:creationId xmlns:p14="http://schemas.microsoft.com/office/powerpoint/2010/main" val="146609128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69543-85A2-2033-682D-28FC3DDFA1D2}"/>
              </a:ext>
            </a:extLst>
          </p:cNvPr>
          <p:cNvSpPr>
            <a:spLocks noGrp="1"/>
          </p:cNvSpPr>
          <p:nvPr>
            <p:ph type="title"/>
          </p:nvPr>
        </p:nvSpPr>
        <p:spPr/>
        <p:txBody>
          <a:bodyPr/>
          <a:lstStyle/>
          <a:p>
            <a:r>
              <a:rPr lang="da-DK" dirty="0"/>
              <a:t>Ældre Sagens frivillige er uvurderlige</a:t>
            </a:r>
          </a:p>
        </p:txBody>
      </p:sp>
      <p:sp>
        <p:nvSpPr>
          <p:cNvPr id="3" name="Pladsholder til indhold 2">
            <a:extLst>
              <a:ext uri="{FF2B5EF4-FFF2-40B4-BE49-F238E27FC236}">
                <a16:creationId xmlns:a16="http://schemas.microsoft.com/office/drawing/2014/main" id="{80EE8DEC-C04F-54C4-2831-05D47D8109A5}"/>
              </a:ext>
            </a:extLst>
          </p:cNvPr>
          <p:cNvSpPr>
            <a:spLocks noGrp="1"/>
          </p:cNvSpPr>
          <p:nvPr>
            <p:ph sz="quarter" idx="14"/>
          </p:nvPr>
        </p:nvSpPr>
        <p:spPr/>
        <p:txBody>
          <a:bodyPr>
            <a:normAutofit/>
          </a:bodyPr>
          <a:lstStyle/>
          <a:p>
            <a:r>
              <a:rPr lang="da-DK" dirty="0"/>
              <a:t>20.000 frivillige i Ældre Sagen spiller en uvurderlig rolle for alle dem, de hjælper og for Ældre Sagens aktiviteter</a:t>
            </a:r>
          </a:p>
          <a:p>
            <a:r>
              <a:rPr lang="da-DK" dirty="0"/>
              <a:t>20.000 frivillige skaber sociale netværk og fællesskaber, der gavner den enkelte</a:t>
            </a:r>
          </a:p>
          <a:p>
            <a:r>
              <a:rPr lang="da-DK" dirty="0"/>
              <a:t>20.000 frivillige skaber aktiviteter, der inviterer ældre, der føler sig ensomme, ind i fællesskaber</a:t>
            </a:r>
          </a:p>
          <a:p>
            <a:r>
              <a:rPr lang="da-DK"/>
              <a:t>20.000 </a:t>
            </a:r>
            <a:r>
              <a:rPr lang="da-DK" dirty="0"/>
              <a:t>frivillige er med til at løse tunge samfundsopgaver, fx indenfor digitalisering, sundhed og ensomhed</a:t>
            </a:r>
          </a:p>
          <a:p>
            <a:r>
              <a:rPr lang="da-DK" dirty="0"/>
              <a:t>Tæt på110.000 arrangementer og aktiviteter i de 215 lokalafdelinger i 2023</a:t>
            </a:r>
          </a:p>
          <a:p>
            <a:endParaRPr lang="da-DK" dirty="0"/>
          </a:p>
        </p:txBody>
      </p:sp>
    </p:spTree>
    <p:extLst>
      <p:ext uri="{BB962C8B-B14F-4D97-AF65-F5344CB8AC3E}">
        <p14:creationId xmlns:p14="http://schemas.microsoft.com/office/powerpoint/2010/main" val="2348773794"/>
      </p:ext>
    </p:extLst>
  </p:cSld>
  <p:clrMapOvr>
    <a:masterClrMapping/>
  </p:clrMapOvr>
  <p:transition spd="med"/>
</p:sld>
</file>

<file path=ppt/theme/theme1.xml><?xml version="1.0" encoding="utf-8"?>
<a:theme xmlns:a="http://schemas.openxmlformats.org/drawingml/2006/main" name="a_Ældre Sagen Powerpoint 20-03_2019">
  <a:themeElements>
    <a:clrScheme name="Ældresagen2016">
      <a:dk1>
        <a:srgbClr val="000000"/>
      </a:dk1>
      <a:lt1>
        <a:srgbClr val="FFFFFF"/>
      </a:lt1>
      <a:dk2>
        <a:srgbClr val="A91D1E"/>
      </a:dk2>
      <a:lt2>
        <a:srgbClr val="908979"/>
      </a:lt2>
      <a:accent1>
        <a:srgbClr val="C15F9C"/>
      </a:accent1>
      <a:accent2>
        <a:srgbClr val="9D1E65"/>
      </a:accent2>
      <a:accent3>
        <a:srgbClr val="6EA7AF"/>
      </a:accent3>
      <a:accent4>
        <a:srgbClr val="15494F"/>
      </a:accent4>
      <a:accent5>
        <a:srgbClr val="7281A4"/>
      </a:accent5>
      <a:accent6>
        <a:srgbClr val="111535"/>
      </a:accent6>
      <a:hlink>
        <a:srgbClr val="314C83"/>
      </a:hlink>
      <a:folHlink>
        <a:srgbClr val="5E22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solidFill>
            <a:schemeClr val="accent1">
              <a:lumMod val="50000"/>
            </a:schemeClr>
          </a:solidFill>
          <a:miter lim="400000"/>
        </a:ln>
        <a:effectLst/>
      </a:spPr>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defPPr marL="0" marR="0" indent="0" algn="ctr" defTabSz="584200" rtl="0" fontAlgn="auto" latinLnBrk="1" hangingPunct="0">
          <a:lnSpc>
            <a:spcPct val="100000"/>
          </a:lnSpc>
          <a:spcBef>
            <a:spcPts val="0"/>
          </a:spcBef>
          <a:spcAft>
            <a:spcPts val="0"/>
          </a:spcAft>
          <a:buClrTx/>
          <a:buSzTx/>
          <a:buFontTx/>
          <a:buNone/>
          <a:tabLst/>
          <a:defRPr kumimoji="0" sz="2700" b="0" i="0" u="none" strike="noStrike" cap="none" spc="0" normalizeH="0" baseline="0" dirty="0" err="1" smtClean="0">
            <a:solidFill>
              <a:srgbClr val="FFFFFF"/>
            </a:solidFill>
            <a:uFillTx/>
            <a:ea typeface="Palatino"/>
            <a:cs typeface="Palatino"/>
            <a:sym typeface="Palatino"/>
          </a:defRPr>
        </a:def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dirty="0" err="1" smtClean="0">
            <a:ln>
              <a:noFill/>
            </a:ln>
            <a:solidFill>
              <a:srgbClr val="414141"/>
            </a:solidFill>
            <a:effectLst/>
            <a:uFillTx/>
            <a:latin typeface="+mn-lt"/>
            <a:ea typeface="Palatino"/>
            <a:cs typeface="Palatino"/>
            <a:sym typeface="Palatino"/>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Ældre Sagen 2016-16_9.potx" id="{FA62C7F8-41E3-4CF3-B1AF-0560228E0AF8}" vid="{84D6CD33-1C15-46A3-8315-F2B29DD7BD6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F055342CC713E46B8DE09DC0AEF5073" ma:contentTypeVersion="0" ma:contentTypeDescription="Opret et nyt dokument." ma:contentTypeScope="" ma:versionID="d88d993f9309037e669d5158b9e57541">
  <xsd:schema xmlns:xsd="http://www.w3.org/2001/XMLSchema" xmlns:xs="http://www.w3.org/2001/XMLSchema" xmlns:p="http://schemas.microsoft.com/office/2006/metadata/properties" targetNamespace="http://schemas.microsoft.com/office/2006/metadata/properties" ma:root="true" ma:fieldsID="1ffb0c6b81155c29132853602cea6b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18FCF2-5D59-4697-B408-3C65EFE60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ED6F2B3-A7A8-4253-8D52-A37CFA29FCEF}">
  <ds:schemaRefs>
    <ds:schemaRef ds:uri="http://schemas.microsoft.com/sharepoint/v3/contenttype/forms"/>
  </ds:schemaRefs>
</ds:datastoreItem>
</file>

<file path=customXml/itemProps3.xml><?xml version="1.0" encoding="utf-8"?>
<ds:datastoreItem xmlns:ds="http://schemas.openxmlformats.org/officeDocument/2006/customXml" ds:itemID="{87D83D71-C525-4968-A17A-F89C69A1C5E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AES_PowerPointskabelon_2019</Template>
  <TotalTime>110</TotalTime>
  <Words>619</Words>
  <Application>Microsoft Office PowerPoint</Application>
  <PresentationFormat>Widescreen</PresentationFormat>
  <Paragraphs>45</Paragraphs>
  <Slides>8</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8</vt:i4>
      </vt:variant>
    </vt:vector>
  </HeadingPairs>
  <TitlesOfParts>
    <vt:vector size="14" baseType="lpstr">
      <vt:lpstr>Arial</vt:lpstr>
      <vt:lpstr>Calibri</vt:lpstr>
      <vt:lpstr>Georgia</vt:lpstr>
      <vt:lpstr>Helvetica</vt:lpstr>
      <vt:lpstr>Palatino</vt:lpstr>
      <vt:lpstr>a_Ældre Sagen Powerpoint 20-03_2019</vt:lpstr>
      <vt:lpstr>PowerPoint-præsentation</vt:lpstr>
      <vt:lpstr>Årsberetning 2023</vt:lpstr>
      <vt:lpstr>Et travlt år for alle frivillige i Ældre Sagen</vt:lpstr>
      <vt:lpstr>Et travlt år for alle frivillige i Ældre Sagen</vt:lpstr>
      <vt:lpstr>Indflydelse på ældrepolitik</vt:lpstr>
      <vt:lpstr>Indflydelse på ældrepolitik</vt:lpstr>
      <vt:lpstr>De lokale pressefrivillige</vt:lpstr>
      <vt:lpstr>Ældre Sagens frivillige er uvurderlige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Krause Schütz</dc:creator>
  <cp:lastModifiedBy>Jacob Bøgesvang</cp:lastModifiedBy>
  <cp:revision>19</cp:revision>
  <dcterms:created xsi:type="dcterms:W3CDTF">2023-02-10T11:19:44Z</dcterms:created>
  <dcterms:modified xsi:type="dcterms:W3CDTF">2024-01-08T09:58:17Z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0x0101005F055342CC713E46B8DE09DC0AEF5073</vt:lpwstr>
  </property>
</Properties>
</file>