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4" r:id="rId1"/>
  </p:sldMasterIdLst>
  <p:notesMasterIdLst>
    <p:notesMasterId r:id="rId109"/>
  </p:notesMasterIdLst>
  <p:handoutMasterIdLst>
    <p:handoutMasterId r:id="rId110"/>
  </p:handoutMasterIdLst>
  <p:sldIdLst>
    <p:sldId id="256" r:id="rId2"/>
    <p:sldId id="288" r:id="rId3"/>
    <p:sldId id="667" r:id="rId4"/>
    <p:sldId id="549" r:id="rId5"/>
    <p:sldId id="478" r:id="rId6"/>
    <p:sldId id="676" r:id="rId7"/>
    <p:sldId id="552" r:id="rId8"/>
    <p:sldId id="551" r:id="rId9"/>
    <p:sldId id="553" r:id="rId10"/>
    <p:sldId id="554" r:id="rId11"/>
    <p:sldId id="597" r:id="rId12"/>
    <p:sldId id="556" r:id="rId13"/>
    <p:sldId id="599" r:id="rId14"/>
    <p:sldId id="559" r:id="rId15"/>
    <p:sldId id="678" r:id="rId16"/>
    <p:sldId id="557" r:id="rId17"/>
    <p:sldId id="555" r:id="rId18"/>
    <p:sldId id="558" r:id="rId19"/>
    <p:sldId id="574" r:id="rId20"/>
    <p:sldId id="581" r:id="rId21"/>
    <p:sldId id="582" r:id="rId22"/>
    <p:sldId id="635" r:id="rId23"/>
    <p:sldId id="654" r:id="rId24"/>
    <p:sldId id="595" r:id="rId25"/>
    <p:sldId id="623" r:id="rId26"/>
    <p:sldId id="653" r:id="rId27"/>
    <p:sldId id="674" r:id="rId28"/>
    <p:sldId id="602" r:id="rId29"/>
    <p:sldId id="663" r:id="rId30"/>
    <p:sldId id="665" r:id="rId31"/>
    <p:sldId id="670" r:id="rId32"/>
    <p:sldId id="629" r:id="rId33"/>
    <p:sldId id="575" r:id="rId34"/>
    <p:sldId id="601" r:id="rId35"/>
    <p:sldId id="677" r:id="rId36"/>
    <p:sldId id="579" r:id="rId37"/>
    <p:sldId id="600" r:id="rId38"/>
    <p:sldId id="625" r:id="rId39"/>
    <p:sldId id="577" r:id="rId40"/>
    <p:sldId id="668" r:id="rId41"/>
    <p:sldId id="607" r:id="rId42"/>
    <p:sldId id="578" r:id="rId43"/>
    <p:sldId id="669" r:id="rId44"/>
    <p:sldId id="652" r:id="rId45"/>
    <p:sldId id="662" r:id="rId46"/>
    <p:sldId id="671" r:id="rId47"/>
    <p:sldId id="672" r:id="rId48"/>
    <p:sldId id="673" r:id="rId49"/>
    <p:sldId id="477" r:id="rId50"/>
    <p:sldId id="560" r:id="rId51"/>
    <p:sldId id="479" r:id="rId52"/>
    <p:sldId id="631" r:id="rId53"/>
    <p:sldId id="610" r:id="rId54"/>
    <p:sldId id="650" r:id="rId55"/>
    <p:sldId id="632" r:id="rId56"/>
    <p:sldId id="666" r:id="rId57"/>
    <p:sldId id="608" r:id="rId58"/>
    <p:sldId id="609" r:id="rId59"/>
    <p:sldId id="611" r:id="rId60"/>
    <p:sldId id="612" r:id="rId61"/>
    <p:sldId id="655" r:id="rId62"/>
    <p:sldId id="656" r:id="rId63"/>
    <p:sldId id="657" r:id="rId64"/>
    <p:sldId id="675" r:id="rId65"/>
    <p:sldId id="658" r:id="rId66"/>
    <p:sldId id="659" r:id="rId67"/>
    <p:sldId id="660" r:id="rId68"/>
    <p:sldId id="583" r:id="rId69"/>
    <p:sldId id="584" r:id="rId70"/>
    <p:sldId id="586" r:id="rId71"/>
    <p:sldId id="634" r:id="rId72"/>
    <p:sldId id="585" r:id="rId73"/>
    <p:sldId id="588" r:id="rId74"/>
    <p:sldId id="645" r:id="rId75"/>
    <p:sldId id="646" r:id="rId76"/>
    <p:sldId id="647" r:id="rId77"/>
    <p:sldId id="648" r:id="rId78"/>
    <p:sldId id="649" r:id="rId79"/>
    <p:sldId id="639" r:id="rId80"/>
    <p:sldId id="641" r:id="rId81"/>
    <p:sldId id="642" r:id="rId82"/>
    <p:sldId id="643" r:id="rId83"/>
    <p:sldId id="644" r:id="rId84"/>
    <p:sldId id="630" r:id="rId85"/>
    <p:sldId id="640" r:id="rId86"/>
    <p:sldId id="592" r:id="rId87"/>
    <p:sldId id="616" r:id="rId88"/>
    <p:sldId id="615" r:id="rId89"/>
    <p:sldId id="613" r:id="rId90"/>
    <p:sldId id="614" r:id="rId91"/>
    <p:sldId id="591" r:id="rId92"/>
    <p:sldId id="571" r:id="rId93"/>
    <p:sldId id="679" r:id="rId94"/>
    <p:sldId id="590" r:id="rId95"/>
    <p:sldId id="280" r:id="rId96"/>
    <p:sldId id="617" r:id="rId97"/>
    <p:sldId id="618" r:id="rId98"/>
    <p:sldId id="619" r:id="rId99"/>
    <p:sldId id="620" r:id="rId100"/>
    <p:sldId id="624" r:id="rId101"/>
    <p:sldId id="561" r:id="rId102"/>
    <p:sldId id="563" r:id="rId103"/>
    <p:sldId id="564" r:id="rId104"/>
    <p:sldId id="566" r:id="rId105"/>
    <p:sldId id="567" r:id="rId106"/>
    <p:sldId id="568" r:id="rId107"/>
    <p:sldId id="569" r:id="rId108"/>
  </p:sldIdLst>
  <p:sldSz cx="9144000" cy="6858000" type="screen4x3"/>
  <p:notesSz cx="7062788" cy="927258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2608F6-C75D-4D57-AF6A-4279FE7CA8C3}" v="3" dt="2019-09-15T11:51:39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450" autoAdjust="0"/>
  </p:normalViewPr>
  <p:slideViewPr>
    <p:cSldViewPr snapToGrid="0">
      <p:cViewPr varScale="1">
        <p:scale>
          <a:sx n="96" d="100"/>
          <a:sy n="96" d="100"/>
        </p:scale>
        <p:origin x="270" y="78"/>
      </p:cViewPr>
      <p:guideLst/>
    </p:cSldViewPr>
  </p:slideViewPr>
  <p:outlineViewPr>
    <p:cViewPr>
      <p:scale>
        <a:sx n="33" d="100"/>
        <a:sy n="33" d="100"/>
      </p:scale>
      <p:origin x="0" y="-355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22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handoutMaster" Target="handoutMasters/handoutMaster1.xml"/><Relationship Id="rId115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0542" cy="465240"/>
          </a:xfrm>
          <a:prstGeom prst="rect">
            <a:avLst/>
          </a:prstGeom>
        </p:spPr>
        <p:txBody>
          <a:bodyPr vert="horz" lIns="96353" tIns="48177" rIns="96353" bIns="48177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4000612" y="0"/>
            <a:ext cx="3060542" cy="465240"/>
          </a:xfrm>
          <a:prstGeom prst="rect">
            <a:avLst/>
          </a:prstGeom>
        </p:spPr>
        <p:txBody>
          <a:bodyPr vert="horz" lIns="96353" tIns="48177" rIns="96353" bIns="48177" rtlCol="0"/>
          <a:lstStyle>
            <a:lvl1pPr algn="r">
              <a:defRPr sz="1300"/>
            </a:lvl1pPr>
          </a:lstStyle>
          <a:p>
            <a:fld id="{19A38ADC-8D82-4BAB-A43F-95E04DEDC5BA}" type="datetimeFigureOut">
              <a:rPr lang="da-DK" smtClean="0"/>
              <a:t>15-09-2019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807351"/>
            <a:ext cx="3060542" cy="465239"/>
          </a:xfrm>
          <a:prstGeom prst="rect">
            <a:avLst/>
          </a:prstGeom>
        </p:spPr>
        <p:txBody>
          <a:bodyPr vert="horz" lIns="96353" tIns="48177" rIns="96353" bIns="48177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4000612" y="8807351"/>
            <a:ext cx="3060542" cy="465239"/>
          </a:xfrm>
          <a:prstGeom prst="rect">
            <a:avLst/>
          </a:prstGeom>
        </p:spPr>
        <p:txBody>
          <a:bodyPr vert="horz" lIns="96353" tIns="48177" rIns="96353" bIns="48177" rtlCol="0" anchor="b"/>
          <a:lstStyle>
            <a:lvl1pPr algn="r">
              <a:defRPr sz="1300"/>
            </a:lvl1pPr>
          </a:lstStyle>
          <a:p>
            <a:fld id="{C8E9CC67-A868-4CE8-8A86-5AB791C9DC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7947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0542" cy="465240"/>
          </a:xfrm>
          <a:prstGeom prst="rect">
            <a:avLst/>
          </a:prstGeom>
        </p:spPr>
        <p:txBody>
          <a:bodyPr vert="horz" lIns="96353" tIns="48177" rIns="96353" bIns="48177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000612" y="0"/>
            <a:ext cx="3060542" cy="465240"/>
          </a:xfrm>
          <a:prstGeom prst="rect">
            <a:avLst/>
          </a:prstGeom>
        </p:spPr>
        <p:txBody>
          <a:bodyPr vert="horz" lIns="96353" tIns="48177" rIns="96353" bIns="48177" rtlCol="0"/>
          <a:lstStyle>
            <a:lvl1pPr algn="r">
              <a:defRPr sz="1300"/>
            </a:lvl1pPr>
          </a:lstStyle>
          <a:p>
            <a:fld id="{F72A90D9-E249-4729-AD68-94DDF6C81926}" type="datetimeFigureOut">
              <a:rPr lang="da-DK" smtClean="0"/>
              <a:t>15-09-2019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444625" y="1158875"/>
            <a:ext cx="4173538" cy="3130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3" tIns="48177" rIns="96353" bIns="48177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06279" y="4462434"/>
            <a:ext cx="5650230" cy="3651081"/>
          </a:xfrm>
          <a:prstGeom prst="rect">
            <a:avLst/>
          </a:prstGeom>
        </p:spPr>
        <p:txBody>
          <a:bodyPr vert="horz" lIns="96353" tIns="48177" rIns="96353" bIns="48177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807351"/>
            <a:ext cx="3060542" cy="465239"/>
          </a:xfrm>
          <a:prstGeom prst="rect">
            <a:avLst/>
          </a:prstGeom>
        </p:spPr>
        <p:txBody>
          <a:bodyPr vert="horz" lIns="96353" tIns="48177" rIns="96353" bIns="48177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4000612" y="8807351"/>
            <a:ext cx="3060542" cy="465239"/>
          </a:xfrm>
          <a:prstGeom prst="rect">
            <a:avLst/>
          </a:prstGeom>
        </p:spPr>
        <p:txBody>
          <a:bodyPr vert="horz" lIns="96353" tIns="48177" rIns="96353" bIns="48177" rtlCol="0" anchor="b"/>
          <a:lstStyle>
            <a:lvl1pPr algn="r">
              <a:defRPr sz="1300"/>
            </a:lvl1pPr>
          </a:lstStyle>
          <a:p>
            <a:fld id="{AA4E62C0-A195-48FF-B8BE-B5D7E193AE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072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E62C0-A195-48FF-B8BE-B5D7E193AEF6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1778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E62C0-A195-48FF-B8BE-B5D7E193AEF6}" type="slidenum">
              <a:rPr lang="da-DK" smtClean="0"/>
              <a:t>106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6822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E62C0-A195-48FF-B8BE-B5D7E193AEF6}" type="slidenum">
              <a:rPr lang="da-DK" smtClean="0"/>
              <a:t>107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3347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E62C0-A195-48FF-B8BE-B5D7E193AEF6}" type="slidenum">
              <a:rPr lang="da-DK" smtClean="0"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0671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E62C0-A195-48FF-B8BE-B5D7E193AEF6}" type="slidenum">
              <a:rPr lang="da-DK" smtClean="0"/>
              <a:t>70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9600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E62C0-A195-48FF-B8BE-B5D7E193AEF6}" type="slidenum">
              <a:rPr lang="da-DK" smtClean="0"/>
              <a:t>94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7808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E62C0-A195-48FF-B8BE-B5D7E193AEF6}" type="slidenum">
              <a:rPr lang="da-DK" smtClean="0"/>
              <a:t>101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5331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E62C0-A195-48FF-B8BE-B5D7E193AEF6}" type="slidenum">
              <a:rPr lang="da-DK" smtClean="0"/>
              <a:t>102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7016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E62C0-A195-48FF-B8BE-B5D7E193AEF6}" type="slidenum">
              <a:rPr lang="da-DK" smtClean="0"/>
              <a:t>103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1016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E62C0-A195-48FF-B8BE-B5D7E193AEF6}" type="slidenum">
              <a:rPr lang="da-DK" smtClean="0"/>
              <a:t>104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7984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E62C0-A195-48FF-B8BE-B5D7E193AEF6}" type="slidenum">
              <a:rPr lang="da-DK" smtClean="0"/>
              <a:t>105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731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620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758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608526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3888" y="3588774"/>
            <a:ext cx="7886700" cy="250087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1</a:t>
            </a:r>
          </a:p>
          <a:p>
            <a:pPr lvl="1"/>
            <a:r>
              <a:rPr lang="da-DK" dirty="0"/>
              <a:t>	2</a:t>
            </a:r>
          </a:p>
          <a:p>
            <a:pPr lvl="1"/>
            <a:r>
              <a:rPr lang="da-DK" dirty="0"/>
              <a:t>		3</a:t>
            </a:r>
          </a:p>
          <a:p>
            <a:pPr lvl="1"/>
            <a:r>
              <a:rPr lang="da-DK" dirty="0"/>
              <a:t>			4</a:t>
            </a:r>
          </a:p>
          <a:p>
            <a:pPr lvl="0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357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311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26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093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844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898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986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4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8650" y="1204958"/>
            <a:ext cx="7886700" cy="4972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September 2019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PC vedligeholdelse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283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tsupport.brundtoe.dk/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da-dk/software-download/windows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microsoft.com/da-dk/software-download/windows10" TargetMode="Externa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hyperlink" Target="https://itsupport.brundtoe.dk/2016/05/29/anvendelse-af-data-recovery-program" TargetMode="Externa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s://itsupport.brundtoe.dk/2016/05/02/rense-din-pc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kaspersky.com/viruses/rescuedis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rtedmagic.com/" TargetMode="Externa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brundtoe.d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hyperlink" Target="https://itsupport.brundtoe.d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support.brundtoe.dk/2017/10/28/tilknytning-af-disk-image-som-virtuel-disk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tsupport.brundtoe.dk/2016/05/29/anvendelse-af-backup-progra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tsupport.brundtoe.dk/2016/05/21/cloud-service-backu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ntl/da_ALL/drive/downloa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tsupport.brundtoe.dk/2016/05/21/cloud-service-backup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aomeitech.com/ab/standard.html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odo-backup.com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macrium.com/reflectfree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tsupport.brundtoe.dk/2017/03/19/windows-fejlfindingsvaerktoejer/" TargetMode="External"/><Relationship Id="rId2" Type="http://schemas.openxmlformats.org/officeDocument/2006/relationships/hyperlink" Target="https://itsupport.brundtoe.dk/2016/05/15/min-pc-er-blevet-langsom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tsupport.brundtoe.dk/" TargetMode="External"/><Relationship Id="rId2" Type="http://schemas.openxmlformats.org/officeDocument/2006/relationships/hyperlink" Target="https://itsupport.brundtoe.dk/oversigter/vedligeholdels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bleepingcomputer.com/startup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itsupport.brundtoe.dk/2017/10/24/manglende-drivere/" TargetMode="External"/><Relationship Id="rId4" Type="http://schemas.openxmlformats.org/officeDocument/2006/relationships/hyperlink" Target="https://itsupport.brundtoe.dk/2017/03/19/backup-og-restore-af-device-drivere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ostindark/DriverStoreExplorer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kls-soft.com/wsc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learning-server.com/Lesson.aspx?el=86666&amp;eu=4637021&amp;eukey=xiq0p868&amp;mode=1" TargetMode="External"/><Relationship Id="rId4" Type="http://schemas.openxmlformats.org/officeDocument/2006/relationships/hyperlink" Target="https://www.borger.dk/internet-og-sikkerhed/seks-gode-raad-til-en-it-sikker-hverda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itsupport.brundtoe.dk/tag/password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itsupport.brundtoe.dk/2016/05/15/vedligeholdelse-af-en-pc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tsupport.brundtoe.dk/2017/10/20/windows-automatiske-vedligeholdelse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tsupport.brundtoe.dk/category/backup-og-gendannelse/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tsupport.brundtoe.dk/2017/08/25/diskoprydning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itsupport.brundtoe.dk/2017/08/25/diskoprydning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itsupport.brundtoe.dk/2017/11/20/windows-component-store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itsupport.brundtoe.dk/2017/10/20/tweake-windows-via-registreringsdatabasen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itsupport.brundtoe.dk/2017/03/20/registreringsdatabasen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itsupport.brundtoe.dk/2016/05/09/reparere-windows-med-tweaking-com" TargetMode="Externa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itsupport.brundtoe.dk/2016/05/15/vedligeholdelse-af-en-pc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omeitech.com/" TargetMode="External"/><Relationship Id="rId2" Type="http://schemas.openxmlformats.org/officeDocument/2006/relationships/hyperlink" Target="https://easeu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crium.com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tsupport.brundtoe.dk/2016/06/05/nulstilling-af-windows-update" TargetMode="External"/><Relationship Id="rId4" Type="http://schemas.openxmlformats.org/officeDocument/2006/relationships/hyperlink" Target="https://itsupport.brundtoe.dk/2016/09/16/microsoft-update-catalog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itsupport.brundtoe.dk/2016/05/15/download-af-programmer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itsupport.brundtoe.dk/2017/10/21/afinstallation-programmer/" TargetMode="Externa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shouldiremoveit.com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cdecrapifier.com/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decrapifier.com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uldiremoveit.com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bit.com/en/advanceduninstaller.php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vouninstaller.com/revo_uninstaller_free_download.html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itsupport.brundtoe.dk/2017/08/27/udfasning-af-adobe-flash-player/" TargetMode="External"/><Relationship Id="rId2" Type="http://schemas.openxmlformats.org/officeDocument/2006/relationships/hyperlink" Target="https://itsupport.brundtoe.dk/2016/09/05/har-jeg-brug-for-jav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x.adobe.com/flash-player.html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itsupport.brundtoe.dk/oversigter/fejlfinding-oversigt/" TargetMode="External"/><Relationship Id="rId2" Type="http://schemas.openxmlformats.org/officeDocument/2006/relationships/hyperlink" Target="https://itsupport.brundtoe.dk/2017/10/19/reparation-sfc-dism/" TargetMode="Externa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itsupport.brundtoe.dk/2016/05/29/backup-og-gendannelse-med-windows-funktioner" TargetMode="Externa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rosoft.com/da-dk/software-download/windows10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itsupport.brundtoe.dk/2016/05/15/gendannelse-i-repair-mode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itsupport.brundtoe.dk/2016/04/30/starte-en-pc-i-fejlsikret-tilstan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help/4002019/windows-10-improve-pc-performance" TargetMode="External"/><Relationship Id="rId2" Type="http://schemas.openxmlformats.org/officeDocument/2006/relationships/hyperlink" Target="https://www.tenforums.com/tutorials/26120-optimize-performance-windows-10-a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net.com/how-to/easy-ways-to-speed-up-windows-10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tsupport.brundtoe.dk/2016/05/29/backup-og-gendannelse-med-windows-funktione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itsupport.brundtoe.dk/2017/10/19/deaktivere-onedriv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tsupport.brundtoe.dk/2017/03/19/deaktivere-windows-services/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itsupport.brundtoe.dk/2017/03/21/hvordan-fjernes-microsoft-annoncer/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windowsclub.com/ultimate-windows-tweaker-4-windows-10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s://itsupport.brundtoe.dk/2017/10/20/privacy-windows-10/" TargetMode="Externa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hacks.net/2017/06/19/windows-10-privacy-wpd/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windowsclub.com/ultimate-windows-tweaker-4-windows-10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nprivacy.de/english-home/" TargetMode="Externa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eepingcomputer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hyperlink" Target="https://itsupport.brundtoe.dk/category/vaerktojer" TargetMode="Externa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bit.com/en/advancedsystemcarefree.php" TargetMode="Externa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riform.com/" TargetMode="Externa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rysoft.com/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ecleaner.com/" TargetMode="Externa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579864"/>
            <a:ext cx="7886700" cy="3397226"/>
          </a:xfrm>
        </p:spPr>
        <p:txBody>
          <a:bodyPr>
            <a:normAutofit fontScale="90000"/>
          </a:bodyPr>
          <a:lstStyle/>
          <a:p>
            <a:pPr algn="ctr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sz="5300" dirty="0"/>
            </a:br>
            <a:r>
              <a:rPr lang="da-DK" sz="5300" dirty="0"/>
              <a:t>Windows 10</a:t>
            </a:r>
            <a:br>
              <a:rPr lang="da-DK" sz="5300" dirty="0"/>
            </a:br>
            <a:br>
              <a:rPr lang="da-DK" sz="5300" dirty="0"/>
            </a:br>
            <a:r>
              <a:rPr lang="da-DK" sz="4400" dirty="0"/>
              <a:t>Backup</a:t>
            </a:r>
            <a:br>
              <a:rPr lang="da-DK" sz="4400" dirty="0"/>
            </a:br>
            <a:r>
              <a:rPr lang="da-DK" sz="4400" dirty="0"/>
              <a:t>Vedligeholdelse</a:t>
            </a:r>
            <a:br>
              <a:rPr lang="da-DK" sz="4400" dirty="0"/>
            </a:br>
            <a:r>
              <a:rPr lang="da-DK" sz="4400" dirty="0"/>
              <a:t>Optimering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body" idx="1"/>
          </p:nvPr>
        </p:nvSpPr>
        <p:spPr>
          <a:xfrm>
            <a:off x="623888" y="4088673"/>
            <a:ext cx="7886700" cy="226767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da-DK" dirty="0"/>
          </a:p>
          <a:p>
            <a:pPr algn="ctr"/>
            <a:endParaRPr lang="da-DK" dirty="0"/>
          </a:p>
          <a:p>
            <a:pPr marL="0" indent="0" algn="ctr">
              <a:buNone/>
            </a:pPr>
            <a:r>
              <a:rPr lang="da-DK" dirty="0"/>
              <a:t>v/Bent Brundtø IT </a:t>
            </a:r>
          </a:p>
          <a:p>
            <a:pPr marL="0" indent="0" algn="ctr">
              <a:buNone/>
            </a:pPr>
            <a:r>
              <a:rPr lang="da-DK" dirty="0"/>
              <a:t>It hjælper </a:t>
            </a:r>
          </a:p>
          <a:p>
            <a:pPr marL="0" indent="0" algn="ctr">
              <a:buNone/>
            </a:pPr>
            <a:r>
              <a:rPr lang="da-DK" dirty="0"/>
              <a:t>Ældre Sagen i lokalafdeling Fredensborg</a:t>
            </a:r>
          </a:p>
          <a:p>
            <a:pPr marL="0" indent="0" algn="ctr">
              <a:buNone/>
            </a:pPr>
            <a:r>
              <a:rPr lang="da-DK" dirty="0">
                <a:hlinkClick r:id="rId2"/>
              </a:rPr>
              <a:t>https://itsupport.brundtoe.dk</a:t>
            </a:r>
            <a:r>
              <a:rPr lang="da-DK" dirty="0"/>
              <a:t>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941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B253B-8859-4182-94D3-F2A4EE3E1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Systemgendannelsesmedie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58DF2B8-A1F8-4B0D-84E3-7506C4B31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E42DA97-8CFD-4CF6-A34E-043C33994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65436BD-712D-4E04-B886-55199CCE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10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C5ACBAF-70FA-4EDE-9F5D-2ADB0795A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10" y="1164203"/>
            <a:ext cx="4239217" cy="2686425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FA362F70-9CCE-4E3C-83D8-ACF621B39250}"/>
              </a:ext>
            </a:extLst>
          </p:cNvPr>
          <p:cNvSpPr txBox="1"/>
          <p:nvPr/>
        </p:nvSpPr>
        <p:spPr>
          <a:xfrm>
            <a:off x="1020177" y="1164203"/>
            <a:ext cx="2317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Systemafbildning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B65B9BC-F47D-4524-8092-29CCE34AC480}"/>
              </a:ext>
            </a:extLst>
          </p:cNvPr>
          <p:cNvSpPr txBox="1"/>
          <p:nvPr/>
        </p:nvSpPr>
        <p:spPr>
          <a:xfrm>
            <a:off x="1020177" y="4461543"/>
            <a:ext cx="65480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Alternativ gendannelsesmedie</a:t>
            </a:r>
          </a:p>
          <a:p>
            <a:r>
              <a:rPr lang="da-DK" sz="2400" dirty="0"/>
              <a:t>Windows 8.1 og 10 installationsmedie på USB </a:t>
            </a:r>
            <a:r>
              <a:rPr lang="da-DK" sz="2400" dirty="0" err="1"/>
              <a:t>stick</a:t>
            </a:r>
            <a:endParaRPr lang="da-DK" sz="2400" dirty="0"/>
          </a:p>
          <a:p>
            <a:r>
              <a:rPr lang="da-DK" dirty="0">
                <a:hlinkClick r:id="rId3"/>
              </a:rPr>
              <a:t>https://www.microsoft.com/da-dk/software-download/windows8</a:t>
            </a:r>
            <a:r>
              <a:rPr lang="da-DK" dirty="0"/>
              <a:t> </a:t>
            </a:r>
          </a:p>
          <a:p>
            <a:r>
              <a:rPr lang="da-DK" dirty="0">
                <a:hlinkClick r:id="rId4"/>
              </a:rPr>
              <a:t>https://www.microsoft.com/da-dk/software-download/windows10</a:t>
            </a:r>
            <a:r>
              <a:rPr lang="da-DK" dirty="0"/>
              <a:t> </a:t>
            </a:r>
          </a:p>
          <a:p>
            <a:pPr marL="342900" indent="-342900">
              <a:buFontTx/>
              <a:buChar char="-"/>
            </a:pPr>
            <a:endParaRPr lang="da-DK" sz="2400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7AEFB65-E515-4E04-88C0-8C77A8E97189}"/>
              </a:ext>
            </a:extLst>
          </p:cNvPr>
          <p:cNvSpPr/>
          <p:nvPr/>
        </p:nvSpPr>
        <p:spPr>
          <a:xfrm>
            <a:off x="3337606" y="2392383"/>
            <a:ext cx="398138" cy="39813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8720425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A4FE2-A379-4602-9211-49B1DF320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Data Recovery Programmer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E62C470-1C53-4767-A490-5369E69679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Recuva</a:t>
            </a:r>
            <a:r>
              <a:rPr lang="da-DK" dirty="0"/>
              <a:t> fra </a:t>
            </a:r>
            <a:r>
              <a:rPr lang="da-DK" dirty="0" err="1"/>
              <a:t>Piriform</a:t>
            </a:r>
            <a:endParaRPr lang="da-DK" dirty="0"/>
          </a:p>
          <a:p>
            <a:r>
              <a:rPr lang="da-DK" dirty="0" err="1"/>
              <a:t>EaseUS</a:t>
            </a:r>
            <a:r>
              <a:rPr lang="da-DK" dirty="0"/>
              <a:t> Data Recovery Wizard</a:t>
            </a:r>
          </a:p>
          <a:p>
            <a:r>
              <a:rPr lang="da-DK" dirty="0"/>
              <a:t>AOMEI </a:t>
            </a:r>
            <a:r>
              <a:rPr lang="da-DK" dirty="0" err="1"/>
              <a:t>Partion</a:t>
            </a:r>
            <a:r>
              <a:rPr lang="da-DK" dirty="0"/>
              <a:t> Manager</a:t>
            </a:r>
          </a:p>
          <a:p>
            <a:r>
              <a:rPr lang="da-DK" dirty="0"/>
              <a:t>Data Recovery fra </a:t>
            </a:r>
            <a:r>
              <a:rPr lang="da-DK" dirty="0" err="1"/>
              <a:t>Essential</a:t>
            </a:r>
            <a:r>
              <a:rPr lang="da-DK" dirty="0"/>
              <a:t> Data Tools</a:t>
            </a: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DF59F1-13B9-46E0-B1D5-C8D033AD5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B7B544-F3EB-4F4E-B17C-06F2D31D7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8510DFC-7E2D-4DCE-853F-9FD8FF7A1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100</a:t>
            </a:fld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2742BC9-D0F6-4928-8E92-3599CB0677BE}"/>
              </a:ext>
            </a:extLst>
          </p:cNvPr>
          <p:cNvSpPr/>
          <p:nvPr/>
        </p:nvSpPr>
        <p:spPr>
          <a:xfrm>
            <a:off x="623888" y="5529500"/>
            <a:ext cx="8008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hlinkClick r:id="rId2"/>
              </a:rPr>
              <a:t>https://itsupport.brundtoe.dk/2016/05/29/anvendelse-af-data-recovery-program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809522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a-DK"/>
              <a:t>Hvad gør man når det er gået galt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Windows Pc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da-DK" sz="2000" dirty="0"/>
              <a:t>Windows 10 lav en ren installation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da-DK" sz="2000" dirty="0"/>
              <a:t>Alle versioner Indlæs en systembackup og en databackup</a:t>
            </a:r>
          </a:p>
          <a:p>
            <a:r>
              <a:rPr lang="da-DK" dirty="0"/>
              <a:t>Tablet og smartphone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da-DK" sz="2000" dirty="0"/>
              <a:t>Nulstil enheden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da-DK" sz="2000" dirty="0"/>
              <a:t>Genstart enheden – backup fra skyen indlæses automatisk</a:t>
            </a:r>
          </a:p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pPr/>
              <a:t>101</a:t>
            </a:fld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38" y="726512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8826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Hvad fejler min Pc er den inficeret?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Symptomer</a:t>
            </a:r>
          </a:p>
          <a:p>
            <a:pPr lvl="1"/>
            <a:r>
              <a:rPr lang="da-DK" dirty="0"/>
              <a:t>Min PC er meget langsom</a:t>
            </a:r>
          </a:p>
          <a:p>
            <a:pPr lvl="1"/>
            <a:r>
              <a:rPr lang="da-DK" dirty="0"/>
              <a:t>Programmer fungerer underligt</a:t>
            </a:r>
          </a:p>
          <a:p>
            <a:pPr lvl="1"/>
            <a:r>
              <a:rPr lang="da-DK" dirty="0"/>
              <a:t>Min Pc er låst. Jeg kan ikke logge ind</a:t>
            </a:r>
          </a:p>
          <a:p>
            <a:pPr lvl="1"/>
            <a:r>
              <a:rPr lang="da-DK" dirty="0"/>
              <a:t>Jeg kan ikke åbne mine dokumenter</a:t>
            </a:r>
          </a:p>
          <a:p>
            <a:pPr lvl="1"/>
            <a:r>
              <a:rPr lang="da-DK" dirty="0"/>
              <a:t>Der er mange mislykkede opdateringer fra Windows Update</a:t>
            </a:r>
          </a:p>
          <a:p>
            <a:pPr lvl="1"/>
            <a:r>
              <a:rPr lang="da-DK" dirty="0"/>
              <a:t>Min browser opfører sig mærkeligt</a:t>
            </a:r>
          </a:p>
          <a:p>
            <a:r>
              <a:rPr lang="da-DK" dirty="0"/>
              <a:t>Diagnose</a:t>
            </a:r>
          </a:p>
          <a:p>
            <a:pPr lvl="1"/>
            <a:r>
              <a:rPr lang="da-DK" dirty="0"/>
              <a:t>Det kan være en infektion</a:t>
            </a:r>
          </a:p>
          <a:p>
            <a:pPr lvl="1"/>
            <a:r>
              <a:rPr lang="da-DK" dirty="0"/>
              <a:t>Det kan være en Pc der er sandet til grundet manglende vedligeholdelse</a:t>
            </a:r>
          </a:p>
          <a:p>
            <a:r>
              <a:rPr lang="da-DK" dirty="0"/>
              <a:t>Behandling</a:t>
            </a:r>
          </a:p>
          <a:p>
            <a:pPr lvl="1"/>
            <a:r>
              <a:rPr lang="da-DK" dirty="0"/>
              <a:t>Rensning eller geninstallation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102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63181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Skal jeg rense eller gendanne min Pc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Pc kan genstartes til fejlsikret tilstand?</a:t>
            </a:r>
          </a:p>
          <a:p>
            <a:pPr lvl="1"/>
            <a:r>
              <a:rPr lang="da-DK" dirty="0"/>
              <a:t>Forsøg med en rensning før geninstallation.</a:t>
            </a:r>
          </a:p>
          <a:p>
            <a:r>
              <a:rPr lang="da-DK" dirty="0"/>
              <a:t>Pc er låst</a:t>
            </a:r>
          </a:p>
          <a:p>
            <a:pPr lvl="1"/>
            <a:r>
              <a:rPr lang="da-DK" dirty="0"/>
              <a:t>Genstart med Kaspersky </a:t>
            </a:r>
            <a:r>
              <a:rPr lang="da-DK" dirty="0" err="1"/>
              <a:t>Rescue</a:t>
            </a:r>
            <a:r>
              <a:rPr lang="da-DK" dirty="0"/>
              <a:t> Disk fra USB Stick</a:t>
            </a:r>
          </a:p>
          <a:p>
            <a:pPr lvl="1"/>
            <a:r>
              <a:rPr lang="da-DK" dirty="0"/>
              <a:t>Forsøg rensning</a:t>
            </a:r>
          </a:p>
          <a:p>
            <a:pPr lvl="1"/>
            <a:r>
              <a:rPr lang="da-DK" dirty="0"/>
              <a:t>Kopier eventuelt data til USB </a:t>
            </a:r>
            <a:r>
              <a:rPr lang="da-DK" dirty="0" err="1"/>
              <a:t>stick</a:t>
            </a:r>
            <a:r>
              <a:rPr lang="da-DK" dirty="0"/>
              <a:t>/disk</a:t>
            </a:r>
          </a:p>
          <a:p>
            <a:endParaRPr lang="da-DK" dirty="0"/>
          </a:p>
          <a:p>
            <a:r>
              <a:rPr lang="da-DK" dirty="0"/>
              <a:t>Virker det ikke så gå til gendannelse!</a:t>
            </a:r>
          </a:p>
          <a:p>
            <a:endParaRPr lang="da-DK" dirty="0"/>
          </a:p>
          <a:p>
            <a:r>
              <a:rPr lang="da-DK" dirty="0"/>
              <a:t>Skjult slide viser renseværktøjer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103</a:t>
            </a:fld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2EF37AE-6059-4605-9C35-5F722FF9697A}"/>
              </a:ext>
            </a:extLst>
          </p:cNvPr>
          <p:cNvSpPr/>
          <p:nvPr/>
        </p:nvSpPr>
        <p:spPr>
          <a:xfrm>
            <a:off x="628649" y="5530633"/>
            <a:ext cx="77098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>
                <a:hlinkClick r:id="rId3"/>
              </a:rPr>
              <a:t>https://itsupport.brundtoe.dk/2016/05/02/rense-din-pc/</a:t>
            </a:r>
            <a:r>
              <a:rPr lang="da-DK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709699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Kan du redde dine data før geninstallation?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Har du lavet og afprøvet en backup af dine data ?</a:t>
            </a:r>
          </a:p>
          <a:p>
            <a:r>
              <a:rPr lang="da-DK" dirty="0"/>
              <a:t>Er din mailkonto IMAP eller POP3 ?</a:t>
            </a:r>
          </a:p>
          <a:p>
            <a:r>
              <a:rPr lang="da-DK" dirty="0"/>
              <a:t>Bruger du webmail eller mail-klient ?</a:t>
            </a:r>
          </a:p>
          <a:p>
            <a:r>
              <a:rPr lang="da-DK" dirty="0"/>
              <a:t>Har du dine dokumenter og billeder i skyen ?</a:t>
            </a:r>
          </a:p>
          <a:p>
            <a:r>
              <a:rPr lang="da-DK" dirty="0"/>
              <a:t>Hvor er dine data fra slægtsforskning o. lign 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Redningsforsøg</a:t>
            </a:r>
          </a:p>
          <a:p>
            <a:r>
              <a:rPr lang="da-DK" dirty="0"/>
              <a:t>Start din Pc fra USB </a:t>
            </a:r>
            <a:r>
              <a:rPr lang="da-DK" dirty="0" err="1"/>
              <a:t>stick</a:t>
            </a:r>
            <a:r>
              <a:rPr lang="da-DK" dirty="0"/>
              <a:t> med et Linux operativsystem</a:t>
            </a:r>
          </a:p>
          <a:p>
            <a:pPr lvl="1"/>
            <a:r>
              <a:rPr lang="da-DK" dirty="0"/>
              <a:t>Kaspersky </a:t>
            </a:r>
            <a:r>
              <a:rPr lang="da-DK" dirty="0" err="1"/>
              <a:t>Rescue</a:t>
            </a:r>
            <a:r>
              <a:rPr lang="da-DK" dirty="0"/>
              <a:t> Disk </a:t>
            </a:r>
            <a:r>
              <a:rPr lang="da-DK" dirty="0">
                <a:hlinkClick r:id="rId3"/>
              </a:rPr>
              <a:t>http://support.kaspersky.com/viruses/rescuedisk</a:t>
            </a:r>
            <a:r>
              <a:rPr lang="da-DK" dirty="0"/>
              <a:t> </a:t>
            </a:r>
          </a:p>
          <a:p>
            <a:pPr lvl="1"/>
            <a:r>
              <a:rPr lang="da-DK" dirty="0"/>
              <a:t>Linux Ubuntu Live USB Stick</a:t>
            </a:r>
          </a:p>
          <a:p>
            <a:pPr lvl="1"/>
            <a:r>
              <a:rPr lang="da-DK" dirty="0"/>
              <a:t>Linux værktøj </a:t>
            </a:r>
            <a:r>
              <a:rPr lang="da-DK" dirty="0">
                <a:hlinkClick r:id="rId4"/>
              </a:rPr>
              <a:t>https://partedmagic.com/</a:t>
            </a:r>
            <a:r>
              <a:rPr lang="da-DK" dirty="0"/>
              <a:t> ( 9 USD)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104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271583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Gendannelse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Jeg har en sikkerhedskopi af system og eller data</a:t>
            </a:r>
          </a:p>
          <a:p>
            <a:pPr lvl="1"/>
            <a:r>
              <a:rPr lang="da-DK" dirty="0"/>
              <a:t>Start Pc og formater harddisken</a:t>
            </a:r>
          </a:p>
          <a:p>
            <a:pPr lvl="1"/>
            <a:r>
              <a:rPr lang="da-DK" dirty="0"/>
              <a:t>Indlæs sikkerhedskopien</a:t>
            </a:r>
          </a:p>
          <a:p>
            <a:endParaRPr lang="da-DK" dirty="0"/>
          </a:p>
          <a:p>
            <a:r>
              <a:rPr lang="da-DK" dirty="0"/>
              <a:t>Jeg har opgraderet til Windows 10</a:t>
            </a:r>
          </a:p>
          <a:p>
            <a:pPr lvl="1"/>
            <a:r>
              <a:rPr lang="da-DK" dirty="0"/>
              <a:t>Hent med en anden Pc Windows 10 migration </a:t>
            </a:r>
            <a:r>
              <a:rPr lang="da-DK" dirty="0" err="1"/>
              <a:t>tool</a:t>
            </a:r>
            <a:endParaRPr lang="da-DK" dirty="0"/>
          </a:p>
          <a:p>
            <a:pPr lvl="1"/>
            <a:r>
              <a:rPr lang="da-DK" dirty="0"/>
              <a:t>Geninstaller Windows 10 </a:t>
            </a:r>
          </a:p>
          <a:p>
            <a:endParaRPr lang="da-DK" dirty="0"/>
          </a:p>
          <a:p>
            <a:r>
              <a:rPr lang="da-DK" dirty="0"/>
              <a:t>Jeg bruger det operativsystem der var på Pc, da jeg købte den.</a:t>
            </a:r>
          </a:p>
          <a:p>
            <a:pPr lvl="1"/>
            <a:r>
              <a:rPr lang="da-DK" dirty="0"/>
              <a:t>Gendan til fabrikstilstand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105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02868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4B38A47C-2F38-4F67-9C0D-3D3169BF8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Udvalgte anbefalinger til</a:t>
            </a:r>
            <a:br>
              <a:rPr lang="da-DK" dirty="0"/>
            </a:br>
            <a:r>
              <a:rPr lang="da-DK" dirty="0"/>
              <a:t>Hr og Fru Jensen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D30EC47E-D6F4-4335-B0FA-8456B1607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Tag backup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da-DK" dirty="0"/>
              <a:t>til ekstern disk med Filhistorik eller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da-DK" dirty="0"/>
              <a:t>til skyen</a:t>
            </a:r>
          </a:p>
          <a:p>
            <a:r>
              <a:rPr lang="da-DK" dirty="0"/>
              <a:t>Lad jeres Pc stå tændt et par nætter hver måned og genstart om morgenen</a:t>
            </a:r>
          </a:p>
          <a:p>
            <a:r>
              <a:rPr lang="da-DK" dirty="0"/>
              <a:t>Brug Windows Defender</a:t>
            </a:r>
          </a:p>
          <a:p>
            <a:pPr lvl="1"/>
            <a:endParaRPr lang="da-DK" dirty="0"/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C7E0F4F-3043-473D-A978-D79A118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2471770-E968-4DDA-B658-59C391A4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9021DAC-37BB-4D72-B93C-AE4B3732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106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324212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b="1" dirty="0"/>
              <a:t>Spørgsmål</a:t>
            </a:r>
            <a:endParaRPr lang="da-DK" b="1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628649" y="3816627"/>
            <a:ext cx="7886700" cy="2181432"/>
          </a:xfrm>
        </p:spPr>
        <p:txBody>
          <a:bodyPr>
            <a:normAutofit/>
          </a:bodyPr>
          <a:lstStyle/>
          <a:p>
            <a:r>
              <a:rPr lang="da-DK" dirty="0"/>
              <a:t>Bent Brundtø</a:t>
            </a:r>
          </a:p>
          <a:p>
            <a:r>
              <a:rPr lang="da-DK" dirty="0"/>
              <a:t>E-mail: </a:t>
            </a:r>
            <a:r>
              <a:rPr lang="da-DK" dirty="0">
                <a:hlinkClick r:id="rId3"/>
              </a:rPr>
              <a:t>support@brundtoe.dk</a:t>
            </a:r>
            <a:endParaRPr lang="da-DK" dirty="0"/>
          </a:p>
          <a:p>
            <a:endParaRPr lang="da-DK" dirty="0"/>
          </a:p>
          <a:p>
            <a:r>
              <a:rPr lang="da-DK" dirty="0"/>
              <a:t>Yderligere Detaljer findes på </a:t>
            </a:r>
            <a:r>
              <a:rPr lang="da-DK" dirty="0">
                <a:hlinkClick r:id="rId4"/>
              </a:rPr>
              <a:t>https://itsupport.brundtoe.dk</a:t>
            </a:r>
            <a:r>
              <a:rPr lang="da-DK" dirty="0"/>
              <a:t> </a:t>
            </a: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107</a:t>
            </a:fld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5937" y="1755174"/>
            <a:ext cx="3292125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14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B8525-D333-4A12-903D-42CD7A29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Diskhåndtering af Systemafbildning</a:t>
            </a:r>
            <a:br>
              <a:rPr lang="da-DK" dirty="0"/>
            </a:br>
            <a:r>
              <a:rPr lang="da-DK" sz="1800" b="1" dirty="0"/>
              <a:t> Hold &lt;WINDOWS&gt; + X nede og vælg Diskhåndtering</a:t>
            </a:r>
            <a:endParaRPr lang="da-DK" b="1" dirty="0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245D8D41-7401-4E0B-A0F4-8D9D532FC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19499"/>
            <a:ext cx="6300714" cy="4972050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C418F47-22E2-4C19-8341-4F8A0B511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397DB27-F707-47E1-855B-32E9AF50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277D21D-3F18-478C-ACAC-73A5C68A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11</a:t>
            </a:fld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093995B-01E0-432A-A104-40015491B6B8}"/>
              </a:ext>
            </a:extLst>
          </p:cNvPr>
          <p:cNvSpPr/>
          <p:nvPr/>
        </p:nvSpPr>
        <p:spPr>
          <a:xfrm>
            <a:off x="628649" y="6075145"/>
            <a:ext cx="78029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>
                <a:hlinkClick r:id="rId3"/>
              </a:rPr>
              <a:t>https://itsupport.brundtoe.dk/2017/10/28/tilknytning-af-disk-image-som-virtuel-disk</a:t>
            </a:r>
            <a:r>
              <a:rPr lang="da-DK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6613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BA0747-3179-4F33-AE90-4CE8E0E9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Backup strategier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9E283C7-98F3-40A2-999E-00A3AF671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4958"/>
            <a:ext cx="7886700" cy="4545847"/>
          </a:xfrm>
        </p:spPr>
        <p:txBody>
          <a:bodyPr/>
          <a:lstStyle/>
          <a:p>
            <a:endParaRPr lang="da-DK" dirty="0"/>
          </a:p>
          <a:p>
            <a:pPr marL="0" indent="0">
              <a:buNone/>
            </a:pPr>
            <a:r>
              <a:rPr lang="da-DK" b="1" dirty="0"/>
              <a:t>Full backup -&gt; </a:t>
            </a:r>
            <a:r>
              <a:rPr lang="da-DK" dirty="0"/>
              <a:t>som hver gang tager en komplet backup af de valgte Harddiske/partitioner.</a:t>
            </a:r>
          </a:p>
          <a:p>
            <a:pPr marL="0" indent="0">
              <a:buNone/>
            </a:pPr>
            <a:r>
              <a:rPr lang="da-DK" b="1" dirty="0" err="1"/>
              <a:t>Inkremental</a:t>
            </a:r>
            <a:r>
              <a:rPr lang="da-DK" b="1" dirty="0"/>
              <a:t> backup -&gt;</a:t>
            </a:r>
            <a:r>
              <a:rPr lang="da-DK" dirty="0"/>
              <a:t> som først tager en </a:t>
            </a:r>
            <a:r>
              <a:rPr lang="da-DK" dirty="0" err="1"/>
              <a:t>full</a:t>
            </a:r>
            <a:r>
              <a:rPr lang="da-DK" dirty="0"/>
              <a:t> backup og derefter tages kun backup af ændringerne siden sidste </a:t>
            </a:r>
            <a:r>
              <a:rPr lang="da-DK" dirty="0" err="1"/>
              <a:t>inkrementale</a:t>
            </a:r>
            <a:r>
              <a:rPr lang="da-DK" dirty="0"/>
              <a:t> backup. </a:t>
            </a:r>
            <a:br>
              <a:rPr lang="da-DK" dirty="0"/>
            </a:br>
            <a:r>
              <a:rPr lang="da-DK" dirty="0"/>
              <a:t>Det har den fordel at det fylder mindre end gentagne </a:t>
            </a:r>
            <a:r>
              <a:rPr lang="da-DK" dirty="0" err="1"/>
              <a:t>full</a:t>
            </a:r>
            <a:r>
              <a:rPr lang="da-DK" dirty="0"/>
              <a:t> backup. </a:t>
            </a:r>
            <a:r>
              <a:rPr lang="da-DK" dirty="0" err="1"/>
              <a:t>Inkrementale</a:t>
            </a:r>
            <a:r>
              <a:rPr lang="da-DK" dirty="0"/>
              <a:t> backupper kan i backup programmer ofte konsolideres (to eller flere </a:t>
            </a:r>
            <a:r>
              <a:rPr lang="da-DK" dirty="0" err="1"/>
              <a:t>inkrementale</a:t>
            </a:r>
            <a:r>
              <a:rPr lang="da-DK" dirty="0"/>
              <a:t> backups samles til en </a:t>
            </a:r>
            <a:r>
              <a:rPr lang="da-DK" dirty="0" err="1"/>
              <a:t>inkremental</a:t>
            </a:r>
            <a:r>
              <a:rPr lang="da-DK" dirty="0"/>
              <a:t> backup.</a:t>
            </a:r>
          </a:p>
          <a:p>
            <a:pPr marL="0" indent="0">
              <a:buNone/>
            </a:pPr>
            <a:r>
              <a:rPr lang="da-DK" b="1" dirty="0" err="1"/>
              <a:t>Differential</a:t>
            </a:r>
            <a:r>
              <a:rPr lang="da-DK" b="1" dirty="0"/>
              <a:t> backup</a:t>
            </a:r>
            <a:r>
              <a:rPr lang="da-DK" dirty="0"/>
              <a:t> -&gt; som er en backup af ændringer siden sidste </a:t>
            </a:r>
            <a:r>
              <a:rPr lang="da-DK" dirty="0" err="1"/>
              <a:t>full</a:t>
            </a:r>
            <a:r>
              <a:rPr lang="da-DK" dirty="0"/>
              <a:t> backup.</a:t>
            </a:r>
          </a:p>
          <a:p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994109C-CC6D-4BE1-9C47-FF2CAFBF4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D83D71F-D954-46B3-8B6E-78D64E922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19C68E9-E092-4F04-91E7-5D624D657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12</a:t>
            </a:fld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6495464-17D2-4688-AF3F-CE1221E7BE99}"/>
              </a:ext>
            </a:extLst>
          </p:cNvPr>
          <p:cNvSpPr/>
          <p:nvPr/>
        </p:nvSpPr>
        <p:spPr>
          <a:xfrm>
            <a:off x="742950" y="5750805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hlinkClick r:id="rId2"/>
              </a:rPr>
              <a:t>https://itsupport.brundtoe.dk/2016/05/29/anvendelse-af-backup-program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1594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E5E0C-40B5-4198-AA1F-28E467F04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Skyen til synkronisering og backup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2FC9A0-C3E7-4806-95F2-EBE93B046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Google Drev, </a:t>
            </a:r>
            <a:r>
              <a:rPr lang="da-DK" dirty="0" err="1"/>
              <a:t>iCloud</a:t>
            </a:r>
            <a:r>
              <a:rPr lang="da-DK" dirty="0"/>
              <a:t> drive, OneDrive, Dropbox, Box m.fl.</a:t>
            </a:r>
          </a:p>
          <a:p>
            <a:endParaRPr lang="da-DK" dirty="0"/>
          </a:p>
          <a:p>
            <a:pPr lvl="1"/>
            <a:r>
              <a:rPr lang="da-DK" dirty="0"/>
              <a:t>Synkroniserer mellem dine enheder</a:t>
            </a:r>
          </a:p>
          <a:p>
            <a:pPr lvl="1"/>
            <a:r>
              <a:rPr lang="da-DK" dirty="0"/>
              <a:t>Sletter du på en enhed slettes på alle</a:t>
            </a:r>
          </a:p>
          <a:p>
            <a:pPr lvl="1"/>
            <a:r>
              <a:rPr lang="da-DK" dirty="0"/>
              <a:t>Geninstallerer du en enhed, så kopieres fra skyen</a:t>
            </a:r>
          </a:p>
          <a:p>
            <a:pPr lvl="1"/>
            <a:r>
              <a:rPr lang="da-DK" dirty="0"/>
              <a:t>Log af skyen for at beskytte mod Ransomware</a:t>
            </a:r>
          </a:p>
          <a:p>
            <a:pPr lvl="1"/>
            <a:endParaRPr lang="da-DK" dirty="0"/>
          </a:p>
          <a:p>
            <a:r>
              <a:rPr lang="da-DK" dirty="0"/>
              <a:t>Backup til Skyen (betalingsversioner) eksempelvis</a:t>
            </a:r>
          </a:p>
          <a:p>
            <a:pPr lvl="1"/>
            <a:r>
              <a:rPr lang="da-DK" dirty="0" err="1"/>
              <a:t>Backblase</a:t>
            </a:r>
            <a:endParaRPr lang="da-DK" dirty="0"/>
          </a:p>
          <a:p>
            <a:pPr lvl="1"/>
            <a:r>
              <a:rPr lang="da-DK" dirty="0" err="1"/>
              <a:t>Carbonite</a:t>
            </a:r>
            <a:endParaRPr lang="da-DK" dirty="0"/>
          </a:p>
          <a:p>
            <a:pPr lvl="1"/>
            <a:r>
              <a:rPr lang="da-DK" dirty="0" err="1"/>
              <a:t>iDrive</a:t>
            </a:r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7AB7772-AFD5-4CF6-B309-AB76678A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F088754-FE7B-4057-97A6-463F1BBFC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741F0BE-11FE-4D12-ABEF-3DDB152D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13</a:t>
            </a:fld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E822246-EC50-4D7E-A171-BD41A51BA782}"/>
              </a:ext>
            </a:extLst>
          </p:cNvPr>
          <p:cNvSpPr/>
          <p:nvPr/>
        </p:nvSpPr>
        <p:spPr>
          <a:xfrm>
            <a:off x="628649" y="5616092"/>
            <a:ext cx="7774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hlinkClick r:id="rId2"/>
              </a:rPr>
              <a:t>https://www.backblaze.com/blog/sync-vs-backup-vs-storage</a:t>
            </a:r>
          </a:p>
          <a:p>
            <a:r>
              <a:rPr lang="da-DK" dirty="0">
                <a:hlinkClick r:id="rId2"/>
              </a:rPr>
              <a:t>https://itsupport.brundtoe.dk/2016/05/21/cloud-service-backup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2287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5CAEE-2D78-4743-925E-F94ABE857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Skyerne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E05BB48-1384-426A-9CA1-FC0098F3B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920" y="1359531"/>
            <a:ext cx="3886200" cy="4351338"/>
          </a:xfrm>
        </p:spPr>
        <p:txBody>
          <a:bodyPr/>
          <a:lstStyle/>
          <a:p>
            <a:r>
              <a:rPr lang="da-DK" b="1" dirty="0"/>
              <a:t>Synkronisering</a:t>
            </a:r>
          </a:p>
          <a:p>
            <a:pPr lvl="1"/>
            <a:r>
              <a:rPr lang="da-DK" dirty="0"/>
              <a:t>OneDrive </a:t>
            </a:r>
          </a:p>
          <a:p>
            <a:pPr lvl="1"/>
            <a:r>
              <a:rPr lang="da-DK" dirty="0" err="1"/>
              <a:t>DropBox</a:t>
            </a:r>
            <a:endParaRPr lang="da-DK" dirty="0"/>
          </a:p>
          <a:p>
            <a:pPr lvl="1"/>
            <a:r>
              <a:rPr lang="da-DK" dirty="0"/>
              <a:t>Google Backup og Synkronisering</a:t>
            </a:r>
          </a:p>
          <a:p>
            <a:pPr lvl="1"/>
            <a:endParaRPr lang="da-DK" dirty="0"/>
          </a:p>
          <a:p>
            <a:r>
              <a:rPr lang="da-DK" b="1" dirty="0"/>
              <a:t>Online Backup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Backblaze</a:t>
            </a:r>
            <a:endParaRPr lang="da-DK" dirty="0"/>
          </a:p>
          <a:p>
            <a:pPr lvl="1"/>
            <a:r>
              <a:rPr lang="da-DK" dirty="0" err="1"/>
              <a:t>Carbonite</a:t>
            </a:r>
            <a:endParaRPr lang="da-DK" dirty="0"/>
          </a:p>
          <a:p>
            <a:pPr lvl="1"/>
            <a:r>
              <a:rPr lang="da-DK" dirty="0" err="1"/>
              <a:t>iDrive</a:t>
            </a:r>
            <a:endParaRPr lang="da-DK" dirty="0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7B60A728-C29B-4C5A-8246-DE2429CD8D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87F4C73-A74C-40FC-A514-2FF88E3FF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86E5AC2-B636-45C4-8BDE-BC70E6AF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866A783-0FA4-4930-ABD6-6902FE799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14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A57F843D-A11C-444D-9AF4-704BDB6C2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09" y="742312"/>
            <a:ext cx="5017541" cy="4266787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D05496B-C010-4ECD-8230-015D81DF634C}"/>
              </a:ext>
            </a:extLst>
          </p:cNvPr>
          <p:cNvSpPr/>
          <p:nvPr/>
        </p:nvSpPr>
        <p:spPr>
          <a:xfrm>
            <a:off x="715388" y="5377024"/>
            <a:ext cx="75989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>
                <a:hlinkClick r:id="rId3"/>
              </a:rPr>
              <a:t>https://www.backblaze.com/blog/sync-vs-backup-vs-storage/</a:t>
            </a:r>
          </a:p>
          <a:p>
            <a:r>
              <a:rPr lang="da-DK" sz="1400" dirty="0">
                <a:hlinkClick r:id="rId3"/>
              </a:rPr>
              <a:t>https://www.google.com/intl/da_ALL/drive/download</a:t>
            </a:r>
            <a:r>
              <a:rPr lang="da-DK" sz="1400" dirty="0"/>
              <a:t> </a:t>
            </a:r>
          </a:p>
          <a:p>
            <a:r>
              <a:rPr lang="da-DK" sz="1400" dirty="0">
                <a:hlinkClick r:id="rId4"/>
              </a:rPr>
              <a:t>https://itsupport.brundtoe.dk/2016/05/21/cloud-service-backup/</a:t>
            </a:r>
            <a:r>
              <a:rPr lang="da-DK" sz="1400" dirty="0"/>
              <a:t>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BDC7482A-C466-45E5-9C58-E4C2FC9D8FDA}"/>
              </a:ext>
            </a:extLst>
          </p:cNvPr>
          <p:cNvSpPr txBox="1"/>
          <p:nvPr/>
        </p:nvSpPr>
        <p:spPr>
          <a:xfrm>
            <a:off x="5068389" y="742312"/>
            <a:ext cx="3195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Google Backup og synkronisering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C9B93F2-450E-4055-BD89-ADB114FE92D5}"/>
              </a:ext>
            </a:extLst>
          </p:cNvPr>
          <p:cNvSpPr/>
          <p:nvPr/>
        </p:nvSpPr>
        <p:spPr>
          <a:xfrm>
            <a:off x="4702630" y="1646237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1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9A95217-A8C8-4E81-B28D-30C299899B16}"/>
              </a:ext>
            </a:extLst>
          </p:cNvPr>
          <p:cNvSpPr/>
          <p:nvPr/>
        </p:nvSpPr>
        <p:spPr>
          <a:xfrm>
            <a:off x="4713756" y="2877581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2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72A1F15-AB24-4BC8-BC6A-327444112FA7}"/>
              </a:ext>
            </a:extLst>
          </p:cNvPr>
          <p:cNvSpPr/>
          <p:nvPr/>
        </p:nvSpPr>
        <p:spPr>
          <a:xfrm>
            <a:off x="7898276" y="4085688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4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5AF1E97-42FC-4841-8380-0B87E811F5E5}"/>
              </a:ext>
            </a:extLst>
          </p:cNvPr>
          <p:cNvSpPr/>
          <p:nvPr/>
        </p:nvSpPr>
        <p:spPr>
          <a:xfrm>
            <a:off x="4713756" y="4081937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17268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1DAFF3-93C9-49C3-9187-CFBD66D1C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dirty="0"/>
              <a:t>Office 365 abonnement – Ransomware beskyttelse</a:t>
            </a:r>
            <a:br>
              <a:rPr lang="da-DK" dirty="0"/>
            </a:br>
            <a:r>
              <a:rPr lang="da-DK" sz="2000" dirty="0"/>
              <a:t>maj 2018</a:t>
            </a:r>
            <a:endParaRPr lang="da-DK" dirty="0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7F7637F3-2FD3-4C49-BDAE-0A49789FE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19" y="1614747"/>
            <a:ext cx="5904762" cy="4152381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A9E5D3A-0F00-4A53-B3DE-D515C6540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2B1FA7B-1AFF-495D-84F6-ABF4030CB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B02AA6F-761D-4663-8CF8-1E04CAAF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4905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35272-B4F1-4878-B07C-92C977F4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AOMEI Backupper Standard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A3FE22F-8C94-4743-87D4-95C1BEC4F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7AC4066-30B6-4863-AB4C-A4B12349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43A88E0-5CA1-44D8-96FB-BAAB6728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16</a:t>
            </a:fld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BFA03F2-B38B-4222-92D7-C0CB3649E537}"/>
              </a:ext>
            </a:extLst>
          </p:cNvPr>
          <p:cNvSpPr txBox="1"/>
          <p:nvPr/>
        </p:nvSpPr>
        <p:spPr>
          <a:xfrm>
            <a:off x="925551" y="5731727"/>
            <a:ext cx="5313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hlinkClick r:id="rId2"/>
              </a:rPr>
              <a:t>http://aomeitech.com/ab/standard.html</a:t>
            </a:r>
            <a:r>
              <a:rPr lang="da-DK" sz="2400" dirty="0"/>
              <a:t> 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40C4657-F53B-40CA-8A27-AC8D10FCB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1" y="1085185"/>
            <a:ext cx="6620216" cy="464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1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24F0FD-0920-44EA-AEF4-4FCD4F77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EaseUS</a:t>
            </a:r>
            <a:r>
              <a:rPr lang="da-DK" dirty="0"/>
              <a:t> </a:t>
            </a:r>
            <a:r>
              <a:rPr lang="da-DK" dirty="0" err="1"/>
              <a:t>Todo</a:t>
            </a:r>
            <a:r>
              <a:rPr lang="da-DK" dirty="0"/>
              <a:t> Backup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8677A84-52FE-4917-97F5-3CE8C7990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D6D78BA-74F0-45C0-84A7-A1F73DE1A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FCD612A-327B-4FBB-A00F-F1806592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17</a:t>
            </a:fld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60FD0A9-1D0D-4B60-98D3-6BFBD8DB93E3}"/>
              </a:ext>
            </a:extLst>
          </p:cNvPr>
          <p:cNvSpPr txBox="1"/>
          <p:nvPr/>
        </p:nvSpPr>
        <p:spPr>
          <a:xfrm>
            <a:off x="1037063" y="5586761"/>
            <a:ext cx="3452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hlinkClick r:id="rId2"/>
              </a:rPr>
              <a:t>https://todo-backup.com</a:t>
            </a:r>
            <a:r>
              <a:rPr lang="da-DK" sz="2400" dirty="0"/>
              <a:t> 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A108129C-DF94-4CFC-BA51-A2E914612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00" y="1119499"/>
            <a:ext cx="6741382" cy="446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39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20A84-DCA0-4261-96AE-F531CBE5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Macrium</a:t>
            </a:r>
            <a:r>
              <a:rPr lang="da-DK" dirty="0"/>
              <a:t> </a:t>
            </a:r>
            <a:r>
              <a:rPr lang="da-DK" dirty="0" err="1"/>
              <a:t>Reflect</a:t>
            </a:r>
            <a:r>
              <a:rPr lang="da-DK" dirty="0"/>
              <a:t> </a:t>
            </a:r>
            <a:r>
              <a:rPr lang="da-DK" dirty="0" err="1"/>
              <a:t>Free</a:t>
            </a:r>
            <a:r>
              <a:rPr lang="da-DK" dirty="0"/>
              <a:t> Edition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894437F-42D2-43A7-8D1B-5AC5B881A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1DA66B-1AED-4D9F-B8C3-72DC78841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2B458C8-7525-4679-871B-06A3AA89C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18</a:t>
            </a:fld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5EE88FA-DDD0-47CC-9A43-962D497A1C43}"/>
              </a:ext>
            </a:extLst>
          </p:cNvPr>
          <p:cNvSpPr txBox="1"/>
          <p:nvPr/>
        </p:nvSpPr>
        <p:spPr>
          <a:xfrm>
            <a:off x="869795" y="5720576"/>
            <a:ext cx="4362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hlinkClick r:id="rId2"/>
              </a:rPr>
              <a:t>https://macrium.com/reflectfree</a:t>
            </a:r>
            <a:r>
              <a:rPr lang="da-DK" sz="2400" dirty="0"/>
              <a:t> 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4D0159EE-2DCD-4FDF-A648-0E00FEA85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64" y="1103469"/>
            <a:ext cx="5965832" cy="461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69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F5DD7EB-FCDC-48CB-A5C9-427EFEECB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Pc’ens tilstand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29D4AFA8-796D-4FAA-8A47-E38741622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Joblisten</a:t>
            </a:r>
          </a:p>
          <a:p>
            <a:r>
              <a:rPr lang="da-DK" dirty="0"/>
              <a:t>Enhedshåndtering</a:t>
            </a:r>
          </a:p>
          <a:p>
            <a:r>
              <a:rPr lang="da-DK" dirty="0"/>
              <a:t>Windows System Control Center</a:t>
            </a:r>
          </a:p>
          <a:p>
            <a:r>
              <a:rPr lang="da-DK" dirty="0"/>
              <a:t>Pålidelighedsoversigten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5D316C8-38DC-4C2F-9AA4-20F1AFB90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A958A1-0255-4298-96BE-60615E9D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3E0622A-33EE-4131-8FE1-48763A14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19</a:t>
            </a:fld>
            <a:endParaRPr lang="da-DK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50109BB-586D-41C3-A39A-E5D6A38E080A}"/>
              </a:ext>
            </a:extLst>
          </p:cNvPr>
          <p:cNvSpPr/>
          <p:nvPr/>
        </p:nvSpPr>
        <p:spPr>
          <a:xfrm>
            <a:off x="897874" y="5586539"/>
            <a:ext cx="7353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hlinkClick r:id="rId2"/>
              </a:rPr>
              <a:t>https://itsupport.brundtoe.dk/2016/05/15/min-pc-er-blevet-langsom/</a:t>
            </a:r>
            <a:r>
              <a:rPr lang="da-DK" dirty="0"/>
              <a:t> </a:t>
            </a:r>
          </a:p>
          <a:p>
            <a:r>
              <a:rPr lang="da-DK" dirty="0">
                <a:hlinkClick r:id="rId3"/>
              </a:rPr>
              <a:t>https://itsupport.brundtoe.dk/2017/03/19/windows-fejlfindingsvaerktoejer/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341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Overblik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50" y="1215975"/>
            <a:ext cx="7886700" cy="497200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sz="2600" b="1" dirty="0"/>
              <a:t>Windows 10</a:t>
            </a:r>
          </a:p>
          <a:p>
            <a:pPr lvl="1"/>
            <a:r>
              <a:rPr lang="da-DK" sz="2600" dirty="0"/>
              <a:t>Backup</a:t>
            </a:r>
          </a:p>
          <a:p>
            <a:pPr lvl="1"/>
            <a:r>
              <a:rPr lang="da-DK" sz="2600" dirty="0"/>
              <a:t>Vedligeholdelse og optimering</a:t>
            </a:r>
          </a:p>
          <a:p>
            <a:pPr marL="0" indent="0">
              <a:buNone/>
            </a:pPr>
            <a:r>
              <a:rPr lang="da-DK" sz="2600" dirty="0"/>
              <a:t>med</a:t>
            </a:r>
          </a:p>
          <a:p>
            <a:pPr lvl="1"/>
            <a:r>
              <a:rPr lang="da-DK" sz="2600" dirty="0"/>
              <a:t>Windows funktionalitet</a:t>
            </a:r>
          </a:p>
          <a:p>
            <a:pPr lvl="1"/>
            <a:r>
              <a:rPr lang="da-DK" sz="2600" dirty="0"/>
              <a:t>Tredjepartsprogrammer</a:t>
            </a:r>
          </a:p>
          <a:p>
            <a:pPr lvl="1"/>
            <a:r>
              <a:rPr lang="da-DK" sz="2600" dirty="0"/>
              <a:t>Værktøjer for nørderne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2800" b="1" i="1" dirty="0"/>
              <a:t>Er</a:t>
            </a:r>
            <a:r>
              <a:rPr lang="da-DK" sz="2800" i="1" dirty="0"/>
              <a:t> </a:t>
            </a:r>
            <a:r>
              <a:rPr lang="da-DK" sz="2800" b="1" i="1" dirty="0"/>
              <a:t>Windows 10 funktionaliteten tilstrækkelig for Hr og Fru Jensen 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2600" dirty="0"/>
              <a:t>Supplerende materiale</a:t>
            </a:r>
          </a:p>
          <a:p>
            <a:pPr lvl="1"/>
            <a:r>
              <a:rPr lang="da-DK" sz="2600" dirty="0"/>
              <a:t>Skjulte slides med yderligere information</a:t>
            </a:r>
          </a:p>
          <a:p>
            <a:pPr lvl="1"/>
            <a:r>
              <a:rPr lang="da-DK" sz="2600" dirty="0"/>
              <a:t>Der er links til yderligere information</a:t>
            </a:r>
          </a:p>
          <a:p>
            <a:endParaRPr lang="da-DK" sz="2600" dirty="0"/>
          </a:p>
          <a:p>
            <a:pPr marL="0" indent="0">
              <a:buNone/>
            </a:pPr>
            <a:r>
              <a:rPr lang="da-DK" sz="2600" dirty="0">
                <a:hlinkClick r:id="rId2"/>
              </a:rPr>
              <a:t>https://itsupport.brundtoe.dk/oversigter/vedligeholdelse</a:t>
            </a:r>
            <a:r>
              <a:rPr lang="da-DK" sz="2600" dirty="0"/>
              <a:t>	</a:t>
            </a:r>
          </a:p>
          <a:p>
            <a:pPr marL="0" indent="0" algn="ctr">
              <a:buNone/>
            </a:pPr>
            <a:endParaRPr lang="da-DK" sz="2000" dirty="0">
              <a:hlinkClick r:id="rId3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2449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19489D1-C384-4B00-9116-A77F9BD9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Joblisten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3CAB3C4-2D26-4060-A005-4032E5422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71958A3-20E1-4744-9974-5911E2646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3948497-9593-4FF3-AF50-DA15F1A3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20</a:t>
            </a:fld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18004B8-E35A-4829-866B-75AC4489E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87" y="365126"/>
            <a:ext cx="6344535" cy="5649113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ED8A002F-C710-4A32-94B3-2CD052B11462}"/>
              </a:ext>
            </a:extLst>
          </p:cNvPr>
          <p:cNvSpPr/>
          <p:nvPr/>
        </p:nvSpPr>
        <p:spPr>
          <a:xfrm>
            <a:off x="2041624" y="843761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1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40829CB-C220-4370-B251-AC7D561B0955}"/>
              </a:ext>
            </a:extLst>
          </p:cNvPr>
          <p:cNvSpPr/>
          <p:nvPr/>
        </p:nvSpPr>
        <p:spPr>
          <a:xfrm>
            <a:off x="3819053" y="5209815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2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9EBBB6B-0152-469C-A730-0A403D07AE8A}"/>
              </a:ext>
            </a:extLst>
          </p:cNvPr>
          <p:cNvSpPr txBox="1"/>
          <p:nvPr/>
        </p:nvSpPr>
        <p:spPr>
          <a:xfrm>
            <a:off x="3843708" y="365126"/>
            <a:ext cx="3551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b="1" dirty="0"/>
              <a:t>Hold &lt;CTRL&gt; + &lt;SHIFT&gt; + &lt;ENTER&gt; nede</a:t>
            </a:r>
          </a:p>
        </p:txBody>
      </p:sp>
    </p:spTree>
    <p:extLst>
      <p:ext uri="{BB962C8B-B14F-4D97-AF65-F5344CB8AC3E}">
        <p14:creationId xmlns:p14="http://schemas.microsoft.com/office/powerpoint/2010/main" val="3304599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206A2-8147-4FD5-9A47-C3190D99C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Ressourcesovervågning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682AB47-8DE8-4ACF-97BB-E81220BEF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9AFB50B-95D8-4C4B-83A1-5E9BFEF75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17C25ED-3B8E-4704-BF48-3AD6A5FA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21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CE904E8-1741-4B9B-AB74-7EC317605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4" y="365126"/>
            <a:ext cx="7744906" cy="5611008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15F5F215-6FD0-415C-971C-814104C4BDE0}"/>
              </a:ext>
            </a:extLst>
          </p:cNvPr>
          <p:cNvSpPr/>
          <p:nvPr/>
        </p:nvSpPr>
        <p:spPr>
          <a:xfrm>
            <a:off x="333788" y="1417886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3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2B6338E-4ED0-49AA-984B-5FAA7310A5B0}"/>
              </a:ext>
            </a:extLst>
          </p:cNvPr>
          <p:cNvSpPr/>
          <p:nvPr/>
        </p:nvSpPr>
        <p:spPr>
          <a:xfrm>
            <a:off x="333787" y="2556940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4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5185898-8410-48E2-A293-EA8CAA304B01}"/>
              </a:ext>
            </a:extLst>
          </p:cNvPr>
          <p:cNvSpPr/>
          <p:nvPr/>
        </p:nvSpPr>
        <p:spPr>
          <a:xfrm>
            <a:off x="333786" y="4273765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15682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A1DF9E-B1A6-4451-BE26-E53D70D47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Er Internetforbindelsen for langsom?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1648EAC7-C499-403C-939E-AD62A70C5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69" y="1204913"/>
            <a:ext cx="6885662" cy="4972050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A90C348-E477-4611-8D06-D3E58CC97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D161742-0DB5-4BA3-B8F2-F50FDBA2A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9EB5B97-9DD4-487D-A456-6FF570B5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1451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A5122B2-68ED-4C73-A4B7-19345A4D1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Joblisten: Slå startprogrammer fra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C5E690B-DD5B-40F9-BDE0-FF1DF4B60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6ED521-5317-4A41-A507-A671DB448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329F7A7-028A-44AD-9B54-A82DE98E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23</a:t>
            </a:fld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3DD2F4C-0481-467F-9001-310B7F8DD735}"/>
              </a:ext>
            </a:extLst>
          </p:cNvPr>
          <p:cNvSpPr/>
          <p:nvPr/>
        </p:nvSpPr>
        <p:spPr>
          <a:xfrm>
            <a:off x="1388671" y="5083396"/>
            <a:ext cx="45459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Kan jeg slå startprogrammet fra ?</a:t>
            </a:r>
          </a:p>
          <a:p>
            <a:r>
              <a:rPr lang="da-DK" dirty="0"/>
              <a:t>Er startprogrammet malware ?</a:t>
            </a:r>
          </a:p>
          <a:p>
            <a:r>
              <a:rPr lang="da-DK" dirty="0">
                <a:hlinkClick r:id="rId2"/>
              </a:rPr>
              <a:t>https://www.bleepingcomputer.com/startups</a:t>
            </a:r>
            <a:r>
              <a:rPr lang="da-DK" dirty="0"/>
              <a:t> </a:t>
            </a:r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2B0035B3-986A-4673-A9E6-7C94FB2A7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19" y="1063901"/>
            <a:ext cx="5573591" cy="4019495"/>
          </a:xfr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1542EB9D-D7E3-4071-BD00-AF00DA04E0AF}"/>
              </a:ext>
            </a:extLst>
          </p:cNvPr>
          <p:cNvSpPr/>
          <p:nvPr/>
        </p:nvSpPr>
        <p:spPr>
          <a:xfrm>
            <a:off x="3028950" y="1119509"/>
            <a:ext cx="310151" cy="31015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1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D9FFFB0-75D7-4678-BBE3-C2A18358226B}"/>
              </a:ext>
            </a:extLst>
          </p:cNvPr>
          <p:cNvSpPr/>
          <p:nvPr/>
        </p:nvSpPr>
        <p:spPr>
          <a:xfrm>
            <a:off x="1180299" y="3655365"/>
            <a:ext cx="310151" cy="31015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2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97BFDCA-20CB-4F38-866C-251A2B8CE1FA}"/>
              </a:ext>
            </a:extLst>
          </p:cNvPr>
          <p:cNvSpPr/>
          <p:nvPr/>
        </p:nvSpPr>
        <p:spPr>
          <a:xfrm>
            <a:off x="6457950" y="4426075"/>
            <a:ext cx="310151" cy="31015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26068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D191F-BED2-45DE-BD40-525293FF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Mangler der en driver?</a:t>
            </a:r>
            <a:br>
              <a:rPr lang="da-DK" dirty="0"/>
            </a:br>
            <a:r>
              <a:rPr lang="da-DK" sz="1800" b="1" dirty="0"/>
              <a:t>Hold &lt;WINDOW&gt; + X nede og  vælg Enhedshåndtering</a:t>
            </a:r>
            <a:endParaRPr lang="da-DK" b="1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C790E73-B421-4CDD-839F-116145A7F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70853" y="1370815"/>
            <a:ext cx="5044497" cy="4351338"/>
          </a:xfrm>
        </p:spPr>
        <p:txBody>
          <a:bodyPr>
            <a:normAutofit/>
          </a:bodyPr>
          <a:lstStyle/>
          <a:p>
            <a:r>
              <a:rPr lang="da-DK" dirty="0"/>
              <a:t>Hente hos PC producenten</a:t>
            </a:r>
          </a:p>
          <a:p>
            <a:r>
              <a:rPr lang="da-DK" dirty="0"/>
              <a:t>Backup og </a:t>
            </a:r>
            <a:r>
              <a:rPr lang="da-DK" dirty="0" err="1"/>
              <a:t>restore</a:t>
            </a:r>
            <a:r>
              <a:rPr lang="da-DK" dirty="0"/>
              <a:t> af drivere</a:t>
            </a:r>
          </a:p>
          <a:p>
            <a:pPr lvl="1"/>
            <a:r>
              <a:rPr lang="da-DK" dirty="0"/>
              <a:t>Gendannelsespunkter</a:t>
            </a:r>
          </a:p>
          <a:p>
            <a:pPr lvl="1"/>
            <a:r>
              <a:rPr lang="da-DK" dirty="0"/>
              <a:t>Windows Systemafbildning</a:t>
            </a:r>
          </a:p>
          <a:p>
            <a:pPr lvl="1"/>
            <a:r>
              <a:rPr lang="da-DK" dirty="0"/>
              <a:t>Tredjepartsprogram</a:t>
            </a:r>
          </a:p>
          <a:p>
            <a:pPr lvl="1"/>
            <a:r>
              <a:rPr lang="da-DK" dirty="0" err="1"/>
              <a:t>Windows.old</a:t>
            </a:r>
            <a:endParaRPr lang="da-DK" dirty="0"/>
          </a:p>
          <a:p>
            <a:pPr lvl="1"/>
            <a:endParaRPr lang="da-DK" dirty="0"/>
          </a:p>
          <a:p>
            <a:pPr lvl="1"/>
            <a:r>
              <a:rPr lang="da-DK" dirty="0"/>
              <a:t>Driverne findes i </a:t>
            </a:r>
          </a:p>
          <a:p>
            <a:pPr lvl="2"/>
            <a:r>
              <a:rPr lang="da-DK" dirty="0"/>
              <a:t>C:\Windows</a:t>
            </a:r>
            <a:br>
              <a:rPr lang="da-DK" dirty="0"/>
            </a:br>
            <a:r>
              <a:rPr lang="da-DK" dirty="0"/>
              <a:t>\system32\DriverStore</a:t>
            </a:r>
          </a:p>
          <a:p>
            <a:pPr lvl="2"/>
            <a:endParaRPr lang="da-DK" dirty="0"/>
          </a:p>
          <a:p>
            <a:pPr marL="342900" lvl="1" indent="0">
              <a:buNone/>
            </a:pPr>
            <a:endParaRPr lang="da-DK" dirty="0"/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DDAC8E81-ED2E-418D-9B98-BCB3B0E5BE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70815"/>
            <a:ext cx="2842203" cy="4351338"/>
          </a:xfrm>
        </p:spPr>
      </p:pic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0E41E68-EB19-4136-8D0E-7D45DE31F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C05E821-144B-4A0A-9A54-1EDB863FC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BB09474-95EB-4C74-A499-33C716A06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24</a:t>
            </a:fld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9D2D76D-7A27-4783-AFA7-920F932F8573}"/>
              </a:ext>
            </a:extLst>
          </p:cNvPr>
          <p:cNvSpPr/>
          <p:nvPr/>
        </p:nvSpPr>
        <p:spPr>
          <a:xfrm>
            <a:off x="628650" y="5716087"/>
            <a:ext cx="8008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hlinkClick r:id="rId4"/>
              </a:rPr>
              <a:t>https://itsupport.brundtoe.dk/2017/03/19/backup-og-restore-af-device-drivere/</a:t>
            </a:r>
            <a:r>
              <a:rPr lang="da-DK" dirty="0"/>
              <a:t> </a:t>
            </a:r>
          </a:p>
          <a:p>
            <a:r>
              <a:rPr lang="da-DK" dirty="0">
                <a:hlinkClick r:id="rId5"/>
              </a:rPr>
              <a:t>https://itsupport.brundtoe.dk/2017/10/24/manglende-drivere/</a:t>
            </a:r>
            <a:r>
              <a:rPr lang="da-DK" dirty="0"/>
              <a:t> 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FFA6C86-A643-41BC-B159-6080CA8AB9B6}"/>
              </a:ext>
            </a:extLst>
          </p:cNvPr>
          <p:cNvSpPr/>
          <p:nvPr/>
        </p:nvSpPr>
        <p:spPr>
          <a:xfrm>
            <a:off x="262891" y="2078335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28048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E2C9B8-6BDF-42EB-A983-5C1BDDCA9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DriverStore</a:t>
            </a:r>
            <a:r>
              <a:rPr lang="da-DK" dirty="0"/>
              <a:t> Explorer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72B6920A-5181-44DB-82EE-020C1EDF9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013110"/>
            <a:ext cx="6921470" cy="4670724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ADF5E48-B216-4527-A310-C2B6D516D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0E5AF80-244E-4F7F-ADCD-ABFB6A037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646D0AC-0A82-404C-933D-E502AF63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25</a:t>
            </a:fld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B03C0EB-C9C9-4AF9-914C-DAC04BE17DAF}"/>
              </a:ext>
            </a:extLst>
          </p:cNvPr>
          <p:cNvSpPr/>
          <p:nvPr/>
        </p:nvSpPr>
        <p:spPr>
          <a:xfrm>
            <a:off x="628650" y="5835426"/>
            <a:ext cx="7684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hlinkClick r:id="rId3"/>
              </a:rPr>
              <a:t>https://github.com/lostindark/DriverStoreExplorer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291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2CDC-B6B3-44E4-AB30-A3F2100A9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Glary</a:t>
            </a:r>
            <a:r>
              <a:rPr lang="da-DK" dirty="0"/>
              <a:t> Utilities – Driver Backup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1CDF68DD-C5F1-43D9-8ACA-570CB9511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912" y="1204913"/>
            <a:ext cx="4844175" cy="4972050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6525347-BC06-4A20-8755-D4B583907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76A2897-7F78-49C2-ACCB-A6C1FFAA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E844357-F6E4-4AC4-AF77-B54DCE15B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009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544C2B-A83F-4708-868A-8C986D3CD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Kontrolpanel - &gt; Sikkerhed &amp; Vedligeholdelse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BAEA3CA-04AB-4FC0-A7CF-3E3B45E4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178DF4C-20E9-4C6B-A967-EEB782AB3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C552698-B2F5-48DD-9D14-3588D1BDF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27</a:t>
            </a:fld>
            <a:endParaRPr lang="da-DK"/>
          </a:p>
        </p:txBody>
      </p:sp>
      <p:pic>
        <p:nvPicPr>
          <p:cNvPr id="10" name="Pladsholder til indhold 9" descr="Et billede, der indeholder skærmbillede&#10;&#10;Beskrivelse, der er oprettet med meget høj sikkerhed">
            <a:extLst>
              <a:ext uri="{FF2B5EF4-FFF2-40B4-BE49-F238E27FC236}">
                <a16:creationId xmlns:a16="http://schemas.microsoft.com/office/drawing/2014/main" id="{42DBBF33-2640-4C8F-BB57-403B6589B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30" y="1007378"/>
            <a:ext cx="7332140" cy="4972050"/>
          </a:xfr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AF6AABBD-9276-4C0A-AFD3-A4439F44483A}"/>
              </a:ext>
            </a:extLst>
          </p:cNvPr>
          <p:cNvSpPr/>
          <p:nvPr/>
        </p:nvSpPr>
        <p:spPr>
          <a:xfrm>
            <a:off x="5198929" y="3127644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79444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0A52F-217D-4238-BFBC-FF77717EC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000" b="1" dirty="0"/>
              <a:t>Kontrolpanel - &gt; Sikkerhed &amp; Vedligeholdelse &gt; Pålidelighedsovervågning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1D33B4BE-7FDF-4DBC-A2D8-BD14BDCC9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95" y="942975"/>
            <a:ext cx="5944501" cy="4972050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E132F2-B8DA-44B0-BC47-DB987A88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4A2F52B-78C8-4446-B8C7-B390609D4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2BC457D-9D77-4B6C-98FA-5F8924F2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28</a:t>
            </a:fld>
            <a:endParaRPr lang="da-DK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7945D82-2917-423C-BFDE-F76AC9533EEC}"/>
              </a:ext>
            </a:extLst>
          </p:cNvPr>
          <p:cNvSpPr/>
          <p:nvPr/>
        </p:nvSpPr>
        <p:spPr>
          <a:xfrm>
            <a:off x="859917" y="1288525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1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791CE0B-C99A-4B01-B034-C2C74683D611}"/>
              </a:ext>
            </a:extLst>
          </p:cNvPr>
          <p:cNvSpPr/>
          <p:nvPr/>
        </p:nvSpPr>
        <p:spPr>
          <a:xfrm>
            <a:off x="5932170" y="2881020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2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6B7EEFD-588C-4C31-8690-57A57F8DC1BE}"/>
              </a:ext>
            </a:extLst>
          </p:cNvPr>
          <p:cNvSpPr/>
          <p:nvPr/>
        </p:nvSpPr>
        <p:spPr>
          <a:xfrm>
            <a:off x="859916" y="4607078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3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7991532D-ABD4-4C81-A822-61B1E7D4FECD}"/>
              </a:ext>
            </a:extLst>
          </p:cNvPr>
          <p:cNvSpPr txBox="1"/>
          <p:nvPr/>
        </p:nvSpPr>
        <p:spPr>
          <a:xfrm>
            <a:off x="1389027" y="5915025"/>
            <a:ext cx="5600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Windows Logbog indeholder flere detaljer</a:t>
            </a:r>
          </a:p>
        </p:txBody>
      </p:sp>
    </p:spTree>
    <p:extLst>
      <p:ext uri="{BB962C8B-B14F-4D97-AF65-F5344CB8AC3E}">
        <p14:creationId xmlns:p14="http://schemas.microsoft.com/office/powerpoint/2010/main" val="3128414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AF3062-73BC-494A-93D1-CAA978177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Windows System Control Center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F590C46-1C6B-4144-953A-40E498F4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61C0F56-B6FB-404E-98AF-B5D8F8CD8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4ACBEA5-2BCB-4E39-8337-08EA2908A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29</a:t>
            </a:fld>
            <a:endParaRPr lang="da-DK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428AA4B-29B8-4297-936D-AC7F0AD11550}"/>
              </a:ext>
            </a:extLst>
          </p:cNvPr>
          <p:cNvSpPr/>
          <p:nvPr/>
        </p:nvSpPr>
        <p:spPr>
          <a:xfrm>
            <a:off x="628650" y="5954800"/>
            <a:ext cx="3877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hlinkClick r:id="rId2"/>
              </a:rPr>
              <a:t>http://www.kls-soft.com/wscc</a:t>
            </a:r>
            <a:r>
              <a:rPr lang="da-DK" dirty="0"/>
              <a:t> </a:t>
            </a:r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0EF859DE-F2D4-44B4-B7E9-24AE93940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59081"/>
            <a:ext cx="7886700" cy="4556136"/>
          </a:xfrm>
        </p:spPr>
      </p:pic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346C120A-6AE9-46B7-BA29-209A15182E19}"/>
              </a:ext>
            </a:extLst>
          </p:cNvPr>
          <p:cNvSpPr/>
          <p:nvPr/>
        </p:nvSpPr>
        <p:spPr>
          <a:xfrm>
            <a:off x="628650" y="2732926"/>
            <a:ext cx="1713858" cy="14692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D8D5449-490F-4A7D-A60A-C96A8322BAB5}"/>
              </a:ext>
            </a:extLst>
          </p:cNvPr>
          <p:cNvSpPr/>
          <p:nvPr/>
        </p:nvSpPr>
        <p:spPr>
          <a:xfrm>
            <a:off x="262891" y="2593343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1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DC24A6C-F816-46C3-B1B0-0E35FC62E649}"/>
              </a:ext>
            </a:extLst>
          </p:cNvPr>
          <p:cNvSpPr/>
          <p:nvPr/>
        </p:nvSpPr>
        <p:spPr>
          <a:xfrm>
            <a:off x="7908168" y="2097208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2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B43BB7D-E415-4499-A4EF-6F1440CD8E39}"/>
              </a:ext>
            </a:extLst>
          </p:cNvPr>
          <p:cNvSpPr/>
          <p:nvPr/>
        </p:nvSpPr>
        <p:spPr>
          <a:xfrm>
            <a:off x="7908168" y="4491087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44478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C13F171-7929-46AA-B7CE-D56FAFBBE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IT sikkerhedskampagne</a:t>
            </a:r>
          </a:p>
        </p:txBody>
      </p:sp>
      <p:pic>
        <p:nvPicPr>
          <p:cNvPr id="11" name="Pladsholder til indhold 10">
            <a:extLst>
              <a:ext uri="{FF2B5EF4-FFF2-40B4-BE49-F238E27FC236}">
                <a16:creationId xmlns:a16="http://schemas.microsoft.com/office/drawing/2014/main" id="{7E3B4D86-B62B-4718-9253-AB5E67B114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3" y="1825625"/>
            <a:ext cx="3400000" cy="2314286"/>
          </a:xfrm>
        </p:spPr>
      </p:pic>
      <p:pic>
        <p:nvPicPr>
          <p:cNvPr id="13" name="Pladsholder til indhold 12">
            <a:extLst>
              <a:ext uri="{FF2B5EF4-FFF2-40B4-BE49-F238E27FC236}">
                <a16:creationId xmlns:a16="http://schemas.microsoft.com/office/drawing/2014/main" id="{F2B33EB5-1355-40F6-AFAE-3A15E01BD0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28" y="1825625"/>
            <a:ext cx="3390476" cy="2428571"/>
          </a:xfrm>
          <a:ln w="22225" cmpd="sng">
            <a:solidFill>
              <a:srgbClr val="FF0000"/>
            </a:solidFill>
          </a:ln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A50B64-83DC-4C02-8458-81576467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B543A97-3332-4A15-A2D8-0FE5C3451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2BD3842-D36E-4BD9-AC2D-D5D32D9FF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3</a:t>
            </a:fld>
            <a:endParaRPr lang="da-DK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2D47DC17-C8E0-47F9-8406-564FA8D519A4}"/>
              </a:ext>
            </a:extLst>
          </p:cNvPr>
          <p:cNvSpPr txBox="1"/>
          <p:nvPr/>
        </p:nvSpPr>
        <p:spPr>
          <a:xfrm>
            <a:off x="628650" y="4590990"/>
            <a:ext cx="76227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hlinkClick r:id="rId4"/>
              </a:rPr>
              <a:t>https://www.viholderhackerneude.dk/</a:t>
            </a:r>
          </a:p>
          <a:p>
            <a:endParaRPr lang="da-DK" dirty="0">
              <a:hlinkClick r:id="rId4"/>
            </a:endParaRPr>
          </a:p>
          <a:p>
            <a:r>
              <a:rPr lang="da-DK" dirty="0">
                <a:hlinkClick r:id="rId4"/>
              </a:rPr>
              <a:t>https://www.borger.dk/internet-og-sikkerhed</a:t>
            </a:r>
          </a:p>
          <a:p>
            <a:endParaRPr lang="da-DK">
              <a:hlinkClick r:id="rId5"/>
            </a:endParaRPr>
          </a:p>
          <a:p>
            <a:r>
              <a:rPr lang="da-DK" dirty="0">
                <a:hlinkClick r:id="rId5"/>
              </a:rPr>
              <a:t>https://www.borger.dk Korte lektioner om sikker brug af nettet og computeren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0539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E659CF-4581-4025-82B5-32FF3834E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Sysinternals - Autoruns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D347B76F-3F89-4A37-A7E2-66D37F58A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6" y="1204913"/>
            <a:ext cx="6908627" cy="4972050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83794FF-9E15-4292-B7AF-F2F1C11FF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F22F3A8-B831-4DD1-A971-66670DC6E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D586B98-CF9E-4D49-B195-EAA85B5EB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30</a:t>
            </a:fld>
            <a:endParaRPr lang="da-DK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A0B147A-D4E4-4E9B-9C14-8CDDDD1ECB48}"/>
              </a:ext>
            </a:extLst>
          </p:cNvPr>
          <p:cNvSpPr/>
          <p:nvPr/>
        </p:nvSpPr>
        <p:spPr>
          <a:xfrm>
            <a:off x="751927" y="2067249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1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FCA0581-8E68-4F3D-82D9-08D9538EE194}"/>
              </a:ext>
            </a:extLst>
          </p:cNvPr>
          <p:cNvSpPr/>
          <p:nvPr/>
        </p:nvSpPr>
        <p:spPr>
          <a:xfrm>
            <a:off x="5050442" y="1884369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2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0325786-3B29-43A9-9980-30BE188E6797}"/>
              </a:ext>
            </a:extLst>
          </p:cNvPr>
          <p:cNvSpPr/>
          <p:nvPr/>
        </p:nvSpPr>
        <p:spPr>
          <a:xfrm>
            <a:off x="1931462" y="5287328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55320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D74D84-59AE-4828-A42F-0BB274B13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Sysinternals – </a:t>
            </a:r>
            <a:r>
              <a:rPr lang="da-DK" dirty="0" err="1"/>
              <a:t>Process</a:t>
            </a:r>
            <a:r>
              <a:rPr lang="da-DK" dirty="0"/>
              <a:t> Explorer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E7C4C8A-5DAC-422B-9BCA-502E41699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13CD31D-0B30-4424-B311-2208FCAC1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1F9E533-204F-45C1-8ACE-9D894AF42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31</a:t>
            </a:fld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EFD69E-0994-4962-B2C1-A45749024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BE1010BF-595D-45DA-A27B-57097328E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14" y="1104752"/>
            <a:ext cx="8228571" cy="5161905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B4F1046C-8943-400D-81D5-A78B20ECEC1B}"/>
              </a:ext>
            </a:extLst>
          </p:cNvPr>
          <p:cNvSpPr/>
          <p:nvPr/>
        </p:nvSpPr>
        <p:spPr>
          <a:xfrm>
            <a:off x="177423" y="3429000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20552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206A9B-BDD4-4C5A-8681-170C35D3D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Password og produktnøgler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087241C2-19CA-4CA9-961D-C048B55E2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13" y="968608"/>
            <a:ext cx="7381373" cy="4972050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D189ABC-1011-48F2-9CB6-8E5D3CF0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0B024B4-4171-45FB-85D0-61D473228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42E36B-98F5-422A-9CF7-2247AE073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32</a:t>
            </a:fld>
            <a:endParaRPr lang="da-DK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24926F5-BAFD-4A8E-A49A-C4A449D4DE6D}"/>
              </a:ext>
            </a:extLst>
          </p:cNvPr>
          <p:cNvSpPr/>
          <p:nvPr/>
        </p:nvSpPr>
        <p:spPr>
          <a:xfrm>
            <a:off x="881313" y="5994616"/>
            <a:ext cx="7519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>
                <a:hlinkClick r:id="rId3"/>
              </a:rPr>
              <a:t>https://itsupport.brundtoe.dk/tag/password</a:t>
            </a:r>
            <a:r>
              <a:rPr lang="da-DK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4349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9C596C-E245-4695-A7AE-0EBA25B85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08527"/>
            <a:ext cx="7886700" cy="2487214"/>
          </a:xfrm>
        </p:spPr>
        <p:txBody>
          <a:bodyPr/>
          <a:lstStyle/>
          <a:p>
            <a:r>
              <a:rPr lang="da-DK" dirty="0"/>
              <a:t>Grundlæggende vedligeholdelse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A1461B2-C8E8-47A5-8CA8-AE8D1E185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588775"/>
            <a:ext cx="7886700" cy="2180438"/>
          </a:xfrm>
        </p:spPr>
        <p:txBody>
          <a:bodyPr>
            <a:normAutofit fontScale="77500" lnSpcReduction="20000"/>
          </a:bodyPr>
          <a:lstStyle/>
          <a:p>
            <a:r>
              <a:rPr lang="da-DK" dirty="0"/>
              <a:t>Automatisk vedligeholdelse</a:t>
            </a:r>
          </a:p>
          <a:p>
            <a:r>
              <a:rPr lang="da-DK" dirty="0"/>
              <a:t>Ryd op i midlertidige systemfiler</a:t>
            </a:r>
          </a:p>
          <a:p>
            <a:r>
              <a:rPr lang="da-DK" dirty="0" err="1"/>
              <a:t>Defragmenter</a:t>
            </a:r>
            <a:r>
              <a:rPr lang="da-DK" dirty="0"/>
              <a:t> disken</a:t>
            </a:r>
          </a:p>
          <a:p>
            <a:r>
              <a:rPr lang="da-DK" dirty="0"/>
              <a:t>Ryd op i Registreringsdatabasen</a:t>
            </a:r>
          </a:p>
          <a:p>
            <a:r>
              <a:rPr lang="da-DK" dirty="0"/>
              <a:t>Ryd op i browsere &lt;CTRL&gt; + &lt;SHIFT&gt; + &lt;DELETE&gt;</a:t>
            </a:r>
          </a:p>
          <a:p>
            <a:r>
              <a:rPr lang="da-DK" dirty="0"/>
              <a:t>Fjern ikke anvendte tilføjelser i browsere</a:t>
            </a:r>
          </a:p>
          <a:p>
            <a:r>
              <a:rPr lang="da-DK" dirty="0"/>
              <a:t>Nulstil eventuelt browsere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9B1578B-2A94-48F8-AF8E-0B7DFDA74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1BD9525-A555-4026-BD25-A5D0155A7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2F3E179-388B-404A-954D-B4E3853D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33</a:t>
            </a:fld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8CC536F-C4EA-4D0E-869C-632D4412F2EF}"/>
              </a:ext>
            </a:extLst>
          </p:cNvPr>
          <p:cNvSpPr/>
          <p:nvPr/>
        </p:nvSpPr>
        <p:spPr>
          <a:xfrm>
            <a:off x="662431" y="5769213"/>
            <a:ext cx="7886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>
                <a:hlinkClick r:id="rId2"/>
              </a:rPr>
              <a:t>https://itsupport.brundtoe.dk/2016/05/15/vedligeholdelse-af-en-pc</a:t>
            </a:r>
            <a:r>
              <a:rPr lang="da-DK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70874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544C2B-A83F-4708-868A-8C986D3CD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Automatisk vedligeholdelse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BAEA3CA-04AB-4FC0-A7CF-3E3B45E4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178DF4C-20E9-4C6B-A967-EEB782AB3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C552698-B2F5-48DD-9D14-3588D1BDF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34</a:t>
            </a:fld>
            <a:endParaRPr lang="da-DK"/>
          </a:p>
        </p:txBody>
      </p:sp>
      <p:pic>
        <p:nvPicPr>
          <p:cNvPr id="10" name="Pladsholder til indhold 9" descr="Et billede, der indeholder skærmbillede&#10;&#10;Beskrivelse, der er oprettet med meget høj sikkerhed">
            <a:extLst>
              <a:ext uri="{FF2B5EF4-FFF2-40B4-BE49-F238E27FC236}">
                <a16:creationId xmlns:a16="http://schemas.microsoft.com/office/drawing/2014/main" id="{42DBBF33-2640-4C8F-BB57-403B6589B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30" y="1007378"/>
            <a:ext cx="7332140" cy="4972050"/>
          </a:xfr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13FAC22-D24B-41F4-B577-0248664D15F0}"/>
              </a:ext>
            </a:extLst>
          </p:cNvPr>
          <p:cNvSpPr/>
          <p:nvPr/>
        </p:nvSpPr>
        <p:spPr>
          <a:xfrm>
            <a:off x="905931" y="5979428"/>
            <a:ext cx="7332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>
                <a:hlinkClick r:id="rId3"/>
              </a:rPr>
              <a:t>https://itsupport.brundtoe.dk/2017/10/20/windows-automatiske-vedligeholdelse/</a:t>
            </a:r>
            <a:r>
              <a:rPr lang="da-DK" sz="1600" dirty="0"/>
              <a:t> 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F6AABBD-9276-4C0A-AFD3-A4439F44483A}"/>
              </a:ext>
            </a:extLst>
          </p:cNvPr>
          <p:cNvSpPr/>
          <p:nvPr/>
        </p:nvSpPr>
        <p:spPr>
          <a:xfrm>
            <a:off x="2686050" y="4124193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98672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56C72-87E3-4A14-AA04-861EAEEA7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Indstillinger for Automatisk vedligeholdelse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D6444B2-BA1B-457A-BC0F-E85A915ED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E3F75B8-CA5C-48A2-A8EE-925F05456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83211FE-08F0-497C-897A-1D15ED419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35</a:t>
            </a:fld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FA94D67-5E1C-403F-B4CA-9C3F9DCD2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47" y="1386143"/>
            <a:ext cx="6361905" cy="4085714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9F277B81-2B03-4660-9850-97F361498C29}"/>
              </a:ext>
            </a:extLst>
          </p:cNvPr>
          <p:cNvSpPr/>
          <p:nvPr/>
        </p:nvSpPr>
        <p:spPr>
          <a:xfrm>
            <a:off x="1657350" y="3555045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64510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9A68EFB3-49EA-42E9-8444-A7F3B61C9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12" y="1298887"/>
            <a:ext cx="5104762" cy="48571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652ADFD-7E27-4C0C-9790-39F5FB01D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Fejlsøgning og Optimering af disk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31D68DD-450C-4508-8236-273B744C0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43F0AD1-5A64-4A2A-B8B1-59FC00DCC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040CE1D-5860-461A-AAF0-D578668BE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36</a:t>
            </a:fld>
            <a:endParaRPr lang="da-DK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7D3B2524-BA14-4B0D-A3EA-DC1E6DC8E52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287455" y="4141476"/>
            <a:ext cx="3596849" cy="1426343"/>
          </a:xfrm>
        </p:spPr>
        <p:txBody>
          <a:bodyPr/>
          <a:lstStyle/>
          <a:p>
            <a:r>
              <a:rPr lang="da-DK" dirty="0"/>
              <a:t>Optimering</a:t>
            </a:r>
          </a:p>
          <a:p>
            <a:pPr lvl="1"/>
            <a:r>
              <a:rPr lang="da-DK" dirty="0" err="1"/>
              <a:t>Defragmentering</a:t>
            </a:r>
            <a:r>
              <a:rPr lang="da-DK" dirty="0"/>
              <a:t> HDD</a:t>
            </a:r>
          </a:p>
          <a:p>
            <a:pPr lvl="1"/>
            <a:r>
              <a:rPr lang="da-DK" dirty="0"/>
              <a:t>TRIM af SSD</a:t>
            </a:r>
          </a:p>
          <a:p>
            <a:pPr marL="342900" lvl="1" indent="0">
              <a:buNone/>
            </a:pPr>
            <a:endParaRPr lang="da-DK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D45D28A-DD9A-47C8-93A9-3D6FA56A28C7}"/>
              </a:ext>
            </a:extLst>
          </p:cNvPr>
          <p:cNvSpPr/>
          <p:nvPr/>
        </p:nvSpPr>
        <p:spPr>
          <a:xfrm>
            <a:off x="716912" y="1791323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1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806E778-80EE-4B4F-9032-45CF13881522}"/>
              </a:ext>
            </a:extLst>
          </p:cNvPr>
          <p:cNvSpPr/>
          <p:nvPr/>
        </p:nvSpPr>
        <p:spPr>
          <a:xfrm>
            <a:off x="3703321" y="2620927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2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DA2D505-A4F8-4A2B-900F-A5EA228AE8A2}"/>
              </a:ext>
            </a:extLst>
          </p:cNvPr>
          <p:cNvSpPr/>
          <p:nvPr/>
        </p:nvSpPr>
        <p:spPr>
          <a:xfrm>
            <a:off x="3703320" y="3623123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151304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0F627-7B73-4BC9-B2B1-678E4374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Windows automatiske diskoptimering</a:t>
            </a:r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B1128787-5753-4551-8839-7E434D76A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21" y="1280776"/>
            <a:ext cx="6677957" cy="4820323"/>
          </a:xfrm>
        </p:spPr>
      </p:pic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B8273C7-078F-4C01-9D8A-82EC7C7BA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D6774B3-3B31-42AD-BACC-7C9AC8C9F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24CBB50-022E-4B8F-857D-D7FEA3F0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37</a:t>
            </a:fld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48CB277-C304-45CE-81EE-0E4E65B1EE20}"/>
              </a:ext>
            </a:extLst>
          </p:cNvPr>
          <p:cNvSpPr/>
          <p:nvPr/>
        </p:nvSpPr>
        <p:spPr>
          <a:xfrm>
            <a:off x="1050141" y="4966674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4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7A83DE4-9252-4E66-A475-64908827B06A}"/>
              </a:ext>
            </a:extLst>
          </p:cNvPr>
          <p:cNvSpPr/>
          <p:nvPr/>
        </p:nvSpPr>
        <p:spPr>
          <a:xfrm>
            <a:off x="5841759" y="4600915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94781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A139EBC-A8C8-47CD-BD7C-EF6A2A44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Settings</a:t>
            </a:r>
            <a:r>
              <a:rPr lang="da-DK" dirty="0"/>
              <a:t> -&gt; System -&gt; Lager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68AC51D-CFD4-4EB1-B720-C1BAA4E21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AE06642-B484-46E6-AA6F-0EE24EC11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CE2844-440A-4ED1-970C-CDD2A38DF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38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83C37A5-34CD-49D2-BA19-7FF7D25C2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974440"/>
            <a:ext cx="7563628" cy="574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695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8D49EC-CED8-4F1A-9388-9020E38C1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Diskoprydning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EB97AB8-454A-409A-8C48-2DEF29EA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FC42801-73EE-4FA1-B4DB-D1C81C75C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13A3555-9C40-4930-B143-2E7614174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39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4E3BCD4-55AE-49AE-B54E-05E19DCE5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81" y="1119499"/>
            <a:ext cx="8695238" cy="5171429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C9E137D3-7C92-4063-A491-E19B396A690B}"/>
              </a:ext>
            </a:extLst>
          </p:cNvPr>
          <p:cNvSpPr/>
          <p:nvPr/>
        </p:nvSpPr>
        <p:spPr>
          <a:xfrm>
            <a:off x="0" y="2511150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1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24370A6-6CC1-4D5F-926E-D0C43DE38610}"/>
              </a:ext>
            </a:extLst>
          </p:cNvPr>
          <p:cNvSpPr/>
          <p:nvPr/>
        </p:nvSpPr>
        <p:spPr>
          <a:xfrm>
            <a:off x="4262041" y="4185672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2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3ACA6F9-70A3-4183-A215-1E8FBF66740B}"/>
              </a:ext>
            </a:extLst>
          </p:cNvPr>
          <p:cNvSpPr/>
          <p:nvPr/>
        </p:nvSpPr>
        <p:spPr>
          <a:xfrm>
            <a:off x="6275070" y="4822835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06925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4AE3049-837A-4FDF-B184-A9D9512BD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08526"/>
            <a:ext cx="7886700" cy="2613645"/>
          </a:xfrm>
        </p:spPr>
        <p:txBody>
          <a:bodyPr/>
          <a:lstStyle/>
          <a:p>
            <a:r>
              <a:rPr lang="da-DK" dirty="0"/>
              <a:t>Tag backup af dine data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BF4DC23E-7C34-4B2C-A518-AB0C9A070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316631"/>
            <a:ext cx="7886700" cy="2500877"/>
          </a:xfrm>
        </p:spPr>
        <p:txBody>
          <a:bodyPr/>
          <a:lstStyle/>
          <a:p>
            <a:r>
              <a:rPr lang="da-DK" dirty="0"/>
              <a:t>Brug de indbyggede backup muligheder i Windows 10</a:t>
            </a:r>
          </a:p>
          <a:p>
            <a:r>
              <a:rPr lang="da-DK" dirty="0"/>
              <a:t>Tag backup til en ekstern USB disk</a:t>
            </a:r>
          </a:p>
          <a:p>
            <a:r>
              <a:rPr lang="da-DK" dirty="0"/>
              <a:t>Brug skyen til backup</a:t>
            </a:r>
          </a:p>
          <a:p>
            <a:r>
              <a:rPr lang="da-DK" dirty="0"/>
              <a:t>Brug tredjeparts backup program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7BBDB70-F40F-4DA4-A063-C6B41A83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7C47BAF-B98B-448F-B998-288B0C0B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2B59FB-5465-433B-84BE-92FB8ED8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0439CAC-C408-40BF-8672-265AA0D74EFD}"/>
              </a:ext>
            </a:extLst>
          </p:cNvPr>
          <p:cNvSpPr/>
          <p:nvPr/>
        </p:nvSpPr>
        <p:spPr>
          <a:xfrm>
            <a:off x="800781" y="5573414"/>
            <a:ext cx="75329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>
                <a:hlinkClick r:id="rId2"/>
              </a:rPr>
              <a:t>https://itsupport.brundtoe.dk/category/backup-og-gendannelse/</a:t>
            </a:r>
            <a:r>
              <a:rPr lang="da-DK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992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5EEAF9-5F66-482E-8A8E-58FFFEAA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Slet gamle gendannelsespunkter</a:t>
            </a:r>
          </a:p>
        </p:txBody>
      </p:sp>
      <p:pic>
        <p:nvPicPr>
          <p:cNvPr id="15" name="Pladsholder til indhold 14">
            <a:extLst>
              <a:ext uri="{FF2B5EF4-FFF2-40B4-BE49-F238E27FC236}">
                <a16:creationId xmlns:a16="http://schemas.microsoft.com/office/drawing/2014/main" id="{742EE9D9-A22B-4272-AA62-695474184E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90022"/>
            <a:ext cx="3567139" cy="4295806"/>
          </a:xfrm>
        </p:spPr>
      </p:pic>
      <p:pic>
        <p:nvPicPr>
          <p:cNvPr id="18" name="Pladsholder til indhold 17">
            <a:extLst>
              <a:ext uri="{FF2B5EF4-FFF2-40B4-BE49-F238E27FC236}">
                <a16:creationId xmlns:a16="http://schemas.microsoft.com/office/drawing/2014/main" id="{FB0DFDF3-5385-4CD2-A2A6-64E5CB6FD7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90022"/>
            <a:ext cx="3567139" cy="4295806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1ABE082-2ADE-4BA4-9FB7-F8FF965BD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F46BE88-4379-4012-823F-308F3E747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BC10A9-F85D-4579-AB1F-12086686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40</a:t>
            </a:fld>
            <a:endParaRPr lang="da-DK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70DEE39D-4194-4D73-A4FE-4DB98D201124}"/>
              </a:ext>
            </a:extLst>
          </p:cNvPr>
          <p:cNvSpPr txBox="1"/>
          <p:nvPr/>
        </p:nvSpPr>
        <p:spPr>
          <a:xfrm>
            <a:off x="721895" y="1119499"/>
            <a:ext cx="5155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Diskoprydning - &gt; Ryd op i systemfilerne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C3F3C99-BC66-4698-86CA-EADC758ECB3F}"/>
              </a:ext>
            </a:extLst>
          </p:cNvPr>
          <p:cNvSpPr/>
          <p:nvPr/>
        </p:nvSpPr>
        <p:spPr>
          <a:xfrm>
            <a:off x="571499" y="5943492"/>
            <a:ext cx="7773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>
                <a:hlinkClick r:id="rId4"/>
              </a:rPr>
              <a:t>https://itsupport.brundtoe.dk/2017/08/25/diskoprydning/</a:t>
            </a:r>
            <a:r>
              <a:rPr lang="da-DK" sz="1600" dirty="0"/>
              <a:t> 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7D52238-6DAC-4359-8E14-D56C191A74C5}"/>
              </a:ext>
            </a:extLst>
          </p:cNvPr>
          <p:cNvSpPr/>
          <p:nvPr/>
        </p:nvSpPr>
        <p:spPr>
          <a:xfrm>
            <a:off x="3299876" y="1655469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4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49726B8-6348-417D-9402-8ADF5ED21397}"/>
              </a:ext>
            </a:extLst>
          </p:cNvPr>
          <p:cNvSpPr/>
          <p:nvPr/>
        </p:nvSpPr>
        <p:spPr>
          <a:xfrm>
            <a:off x="5932170" y="4452966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836230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9AB79-306B-449B-AD20-F16700CA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Kommando: </a:t>
            </a:r>
            <a:r>
              <a:rPr lang="da-DK" dirty="0" err="1"/>
              <a:t>cleanmgr</a:t>
            </a:r>
            <a:r>
              <a:rPr lang="da-DK" dirty="0"/>
              <a:t> /sageset:1234</a:t>
            </a:r>
          </a:p>
        </p:txBody>
      </p:sp>
      <p:pic>
        <p:nvPicPr>
          <p:cNvPr id="8" name="Pladsholder til indhold 7" descr="Et billede, der indeholder skærmbillede&#10;&#10;Beskrivelse, der er oprettet med meget høj sikkerhed">
            <a:extLst>
              <a:ext uri="{FF2B5EF4-FFF2-40B4-BE49-F238E27FC236}">
                <a16:creationId xmlns:a16="http://schemas.microsoft.com/office/drawing/2014/main" id="{3C0858FA-FE10-4EA9-AD07-D6E5C2B28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2" y="998312"/>
            <a:ext cx="6628571" cy="4895238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DE42533-3C8F-4201-8301-9E9EBA44F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BE9E7FC-0FBE-4E6B-BDA7-7081172E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B449B30-A59A-47EA-8B50-F0C304C4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41</a:t>
            </a:fld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1B087AF-70DF-4CBB-AF24-689D7EF1A178}"/>
              </a:ext>
            </a:extLst>
          </p:cNvPr>
          <p:cNvSpPr/>
          <p:nvPr/>
        </p:nvSpPr>
        <p:spPr>
          <a:xfrm>
            <a:off x="571499" y="5943492"/>
            <a:ext cx="7773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>
                <a:hlinkClick r:id="rId3"/>
              </a:rPr>
              <a:t>https://itsupport.brundtoe.dk/2017/08/25/diskoprydning/</a:t>
            </a:r>
            <a:r>
              <a:rPr lang="da-DK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5105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F657474-C794-4896-B8E7-26A1AE42F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Diskoprydning i Windows Component Store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FE6C5BAA-BD31-4C29-8D5F-AD8B8DC31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4958"/>
            <a:ext cx="7886700" cy="4351016"/>
          </a:xfrm>
        </p:spPr>
        <p:txBody>
          <a:bodyPr>
            <a:normAutofit fontScale="92500" lnSpcReduction="10000"/>
          </a:bodyPr>
          <a:lstStyle/>
          <a:p>
            <a:r>
              <a:rPr lang="da-DK" dirty="0" err="1"/>
              <a:t>cleanmgr</a:t>
            </a:r>
            <a:r>
              <a:rPr lang="da-DK" dirty="0"/>
              <a:t> /sageset:1234</a:t>
            </a:r>
          </a:p>
          <a:p>
            <a:pPr lvl="1"/>
            <a:r>
              <a:rPr lang="da-DK" dirty="0"/>
              <a:t>Giver adgang til yderligere oprydning</a:t>
            </a:r>
          </a:p>
          <a:p>
            <a:pPr lvl="2"/>
            <a:r>
              <a:rPr lang="da-DK" dirty="0"/>
              <a:t>Gamle </a:t>
            </a:r>
            <a:r>
              <a:rPr lang="da-DK" dirty="0" err="1"/>
              <a:t>chkdsk</a:t>
            </a:r>
            <a:r>
              <a:rPr lang="da-DK" dirty="0"/>
              <a:t>- filer</a:t>
            </a:r>
          </a:p>
          <a:p>
            <a:pPr lvl="2"/>
            <a:r>
              <a:rPr lang="da-DK" dirty="0"/>
              <a:t>Windows Update Oprydning</a:t>
            </a:r>
          </a:p>
          <a:p>
            <a:pPr lvl="2"/>
            <a:r>
              <a:rPr lang="da-DK" dirty="0"/>
              <a:t>Filer, der er kasseret af Windows Opgradering</a:t>
            </a:r>
          </a:p>
          <a:p>
            <a:pPr lvl="2"/>
            <a:r>
              <a:rPr lang="da-DK" dirty="0"/>
              <a:t>Tidligere installationer af Windows</a:t>
            </a:r>
          </a:p>
          <a:p>
            <a:pPr lvl="2"/>
            <a:r>
              <a:rPr lang="da-DK" dirty="0"/>
              <a:t>Sikkerhedskopier til opdateringspakken</a:t>
            </a:r>
          </a:p>
          <a:p>
            <a:pPr lvl="2"/>
            <a:r>
              <a:rPr lang="da-DK" dirty="0"/>
              <a:t>Midlertidige installationsfiler til Windows</a:t>
            </a:r>
          </a:p>
          <a:p>
            <a:pPr lvl="2"/>
            <a:r>
              <a:rPr lang="da-DK" dirty="0"/>
              <a:t>Samt en række logfiler</a:t>
            </a:r>
          </a:p>
          <a:p>
            <a:r>
              <a:rPr lang="da-DK" dirty="0" err="1"/>
              <a:t>Cleanmgr</a:t>
            </a:r>
            <a:r>
              <a:rPr lang="da-DK" dirty="0"/>
              <a:t> /sagerun:1234</a:t>
            </a:r>
          </a:p>
          <a:p>
            <a:pPr lvl="1"/>
            <a:r>
              <a:rPr lang="da-DK" dirty="0"/>
              <a:t>Første gang kan tage meget lang tid – På Windows 7 og 8.1</a:t>
            </a:r>
          </a:p>
          <a:p>
            <a:pPr lvl="1"/>
            <a:r>
              <a:rPr lang="da-DK" dirty="0"/>
              <a:t>Kan ofte fjerne op til 5 GB, som ikke fjernes af andre programmer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412CE08-A5F6-45EC-9C20-A553E3FBA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208A1EA-997E-4592-ACD8-A720E583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5E16ED7-5BF2-47A5-B8EA-AA3D4E42F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42</a:t>
            </a:fld>
            <a:endParaRPr lang="da-DK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8FC3B4FF-D669-4B06-9046-536CB700A1EB}"/>
              </a:ext>
            </a:extLst>
          </p:cNvPr>
          <p:cNvSpPr/>
          <p:nvPr/>
        </p:nvSpPr>
        <p:spPr>
          <a:xfrm>
            <a:off x="742950" y="5792188"/>
            <a:ext cx="777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>
                <a:hlinkClick r:id="rId2"/>
              </a:rPr>
              <a:t>https://itsupport.brundtoe.dk/2017/11/20/windows-component-store/</a:t>
            </a:r>
            <a:r>
              <a:rPr lang="da-DK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52238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B0EF8-73FA-4936-BB94-8946E0D50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WSCC – Windows diskoprydning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0893B39-CAC9-4ADB-BC3D-B11693762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875A36A-58F3-4D46-A7D5-AA971AD8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75E88E8-C2EF-4320-AEE5-8EC058B53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43</a:t>
            </a:fld>
            <a:endParaRPr lang="da-DK"/>
          </a:p>
        </p:txBody>
      </p:sp>
      <p:pic>
        <p:nvPicPr>
          <p:cNvPr id="12" name="Pladsholder til indhold 11">
            <a:extLst>
              <a:ext uri="{FF2B5EF4-FFF2-40B4-BE49-F238E27FC236}">
                <a16:creationId xmlns:a16="http://schemas.microsoft.com/office/drawing/2014/main" id="{78648A33-BC65-49D9-8C0E-65BADFE08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86" y="1190905"/>
            <a:ext cx="7571428" cy="4476190"/>
          </a:xfrm>
        </p:spPr>
      </p:pic>
      <p:sp>
        <p:nvSpPr>
          <p:cNvPr id="13" name="Rektangel: afrundede hjørner 12">
            <a:extLst>
              <a:ext uri="{FF2B5EF4-FFF2-40B4-BE49-F238E27FC236}">
                <a16:creationId xmlns:a16="http://schemas.microsoft.com/office/drawing/2014/main" id="{F77D25DD-44F1-4A6D-9707-B41A0EA62890}"/>
              </a:ext>
            </a:extLst>
          </p:cNvPr>
          <p:cNvSpPr/>
          <p:nvPr/>
        </p:nvSpPr>
        <p:spPr>
          <a:xfrm>
            <a:off x="863029" y="2804845"/>
            <a:ext cx="1715784" cy="14897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C5C5158-9C76-4376-90F9-D39CDEAA64F1}"/>
              </a:ext>
            </a:extLst>
          </p:cNvPr>
          <p:cNvSpPr/>
          <p:nvPr/>
        </p:nvSpPr>
        <p:spPr>
          <a:xfrm>
            <a:off x="420527" y="2804845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1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CAEAB94-4C9E-42A2-9296-060E1E12E158}"/>
              </a:ext>
            </a:extLst>
          </p:cNvPr>
          <p:cNvSpPr/>
          <p:nvPr/>
        </p:nvSpPr>
        <p:spPr>
          <a:xfrm>
            <a:off x="7668502" y="1779292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2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F91D959-A5AC-498F-9275-2EFD8EDB8663}"/>
              </a:ext>
            </a:extLst>
          </p:cNvPr>
          <p:cNvSpPr/>
          <p:nvPr/>
        </p:nvSpPr>
        <p:spPr>
          <a:xfrm>
            <a:off x="7769187" y="3246120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3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AD87D57-C3B0-4316-B7A3-8F7F26A2B1AC}"/>
              </a:ext>
            </a:extLst>
          </p:cNvPr>
          <p:cNvSpPr/>
          <p:nvPr/>
        </p:nvSpPr>
        <p:spPr>
          <a:xfrm>
            <a:off x="7769187" y="3683285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07298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8770E-07F2-4CA2-9CB5-9030597BB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AOMEI Partition Manager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853A30C-A159-49A7-B42D-60581DC9E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FD9E5BA-1611-4E34-A9F6-21C3DCD9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F6503AE-E3F8-445E-B95E-AA500BE7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44</a:t>
            </a:fld>
            <a:endParaRPr lang="da-DK"/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7613C623-E510-42DC-9BD9-9B6895439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45" y="1119499"/>
            <a:ext cx="8528088" cy="4916305"/>
          </a:xfrm>
        </p:spPr>
      </p:pic>
    </p:spTree>
    <p:extLst>
      <p:ext uri="{BB962C8B-B14F-4D97-AF65-F5344CB8AC3E}">
        <p14:creationId xmlns:p14="http://schemas.microsoft.com/office/powerpoint/2010/main" val="30769709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EF5D79-BF18-445D-B64E-E70AF1E54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W10 Optimer registreringsdatabasen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352C20F-C2C6-4F8F-8736-BE80ABA52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En registreringsdatabase har mere end 500.000 nøgler</a:t>
            </a:r>
          </a:p>
          <a:p>
            <a:r>
              <a:rPr lang="da-DK" dirty="0"/>
              <a:t>Windows tjekker og laver en backup under opstart</a:t>
            </a:r>
          </a:p>
          <a:p>
            <a:r>
              <a:rPr lang="da-DK" dirty="0" err="1"/>
              <a:t>CCleaner</a:t>
            </a:r>
            <a:r>
              <a:rPr lang="da-DK" dirty="0"/>
              <a:t> </a:t>
            </a:r>
            <a:r>
              <a:rPr lang="da-DK" dirty="0" err="1"/>
              <a:t>o.lign</a:t>
            </a:r>
            <a:r>
              <a:rPr lang="da-DK" dirty="0"/>
              <a:t>.</a:t>
            </a:r>
          </a:p>
          <a:p>
            <a:pPr lvl="1"/>
            <a:r>
              <a:rPr lang="da-DK" dirty="0"/>
              <a:t>Sletter ikke anvendte nøgler </a:t>
            </a:r>
          </a:p>
          <a:p>
            <a:pPr lvl="1"/>
            <a:r>
              <a:rPr lang="da-DK" dirty="0"/>
              <a:t>Kan ikke rette fejl i Registreringsdatabasen</a:t>
            </a:r>
          </a:p>
          <a:p>
            <a:pPr marL="0" indent="0">
              <a:buNone/>
            </a:pPr>
            <a:r>
              <a:rPr lang="da-DK" dirty="0"/>
              <a:t> </a:t>
            </a:r>
          </a:p>
          <a:p>
            <a:r>
              <a:rPr lang="da-DK" dirty="0"/>
              <a:t>Grundig oprydning i registreringsdatabasen</a:t>
            </a:r>
          </a:p>
          <a:p>
            <a:pPr lvl="1"/>
            <a:r>
              <a:rPr lang="da-DK" dirty="0"/>
              <a:t>Nulstil din Pc</a:t>
            </a:r>
          </a:p>
          <a:p>
            <a:pPr lvl="1"/>
            <a:r>
              <a:rPr lang="da-DK" dirty="0"/>
              <a:t>En installation af Windows </a:t>
            </a:r>
          </a:p>
          <a:p>
            <a:r>
              <a:rPr lang="da-DK" dirty="0"/>
              <a:t>Husk at bruge gendannelsespunkter</a:t>
            </a: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20DCDAA-D559-44B0-9E39-1680ACB34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B51F394-A13D-41E0-8E6B-24CE55343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C5B404B-792B-4A7A-9612-5DDE9999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45</a:t>
            </a:fld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CDE95D3-3A96-4DDA-A941-BCD6E48EE081}"/>
              </a:ext>
            </a:extLst>
          </p:cNvPr>
          <p:cNvSpPr/>
          <p:nvPr/>
        </p:nvSpPr>
        <p:spPr>
          <a:xfrm>
            <a:off x="628650" y="5758827"/>
            <a:ext cx="7886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>
                <a:hlinkClick r:id="rId2"/>
              </a:rPr>
              <a:t>https://itsupport.brundtoe.dk/2017/10/20/tweake-windows-via-registreringsdatabasen/</a:t>
            </a:r>
            <a:r>
              <a:rPr lang="da-DK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93622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8C19EFF3-734C-4D99-A8B6-7697F902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64" y="962101"/>
            <a:ext cx="8200000" cy="52571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3F83B5-A64B-447D-8626-9844F2C3B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Sysinternals – </a:t>
            </a:r>
            <a:r>
              <a:rPr lang="da-DK" dirty="0" err="1"/>
              <a:t>Process</a:t>
            </a:r>
            <a:r>
              <a:rPr lang="da-DK" dirty="0"/>
              <a:t> Monitor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0164C70-4D96-4E13-BFF6-1CE7B5F7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0394D7A-DE22-4DAF-B6F2-3A7A447CD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FC78E62-3455-43E6-A3F6-DA7410934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46</a:t>
            </a:fld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3317497-4401-407D-8B46-0DE7AFC8CE46}"/>
              </a:ext>
            </a:extLst>
          </p:cNvPr>
          <p:cNvSpPr/>
          <p:nvPr/>
        </p:nvSpPr>
        <p:spPr>
          <a:xfrm>
            <a:off x="1151259" y="1288493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1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DB9B29A-CE77-41DC-95E0-1E87211B5F76}"/>
              </a:ext>
            </a:extLst>
          </p:cNvPr>
          <p:cNvSpPr/>
          <p:nvPr/>
        </p:nvSpPr>
        <p:spPr>
          <a:xfrm>
            <a:off x="4535660" y="1471372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632424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DFB1F-CF71-4BB4-93D0-2EAAA5D55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014309" cy="754373"/>
          </a:xfrm>
        </p:spPr>
        <p:txBody>
          <a:bodyPr>
            <a:normAutofit/>
          </a:bodyPr>
          <a:lstStyle/>
          <a:p>
            <a:r>
              <a:rPr lang="da-DK" sz="2800" dirty="0"/>
              <a:t>Registry Finder - Et alternativ til registreringseditoren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A121A970-58A6-44AD-980C-AD3E30B62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035442"/>
            <a:ext cx="7314325" cy="4972050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AAEEEB8-0C56-4385-BBE2-B4814A16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615502B-86A2-4B93-A777-6123C1296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E2ACC7E-BB1A-473E-808B-B4864E3C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47</a:t>
            </a:fld>
            <a:endParaRPr lang="da-DK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81DF326-6E3F-4AEE-B143-71DBCA890A38}"/>
              </a:ext>
            </a:extLst>
          </p:cNvPr>
          <p:cNvSpPr/>
          <p:nvPr/>
        </p:nvSpPr>
        <p:spPr>
          <a:xfrm>
            <a:off x="571499" y="6007492"/>
            <a:ext cx="7314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hlinkClick r:id="rId3"/>
              </a:rPr>
              <a:t>https://itsupport.brundtoe.dk/2017/03/20/registreringsdatabasen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3177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82D46-A891-4196-8E38-77F904037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Reparer Windows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AFEEE1E-5C12-4174-B18F-5F88FB96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7C1C83-170E-415F-80E2-75D3B6E40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CAB3F71-0878-404A-AF49-B8E6503B8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48</a:t>
            </a:fld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DBBDC7C-DA98-4044-BCA5-14DC59A42600}"/>
              </a:ext>
            </a:extLst>
          </p:cNvPr>
          <p:cNvSpPr/>
          <p:nvPr/>
        </p:nvSpPr>
        <p:spPr>
          <a:xfrm>
            <a:off x="628650" y="5871880"/>
            <a:ext cx="7886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>
                <a:hlinkClick r:id="rId2"/>
              </a:rPr>
              <a:t>https://itsupport.brundtoe.dk/2016/05/09/reparere-windows-med-tweaking-com</a:t>
            </a:r>
            <a:r>
              <a:rPr lang="da-DK" sz="1400" dirty="0"/>
              <a:t> 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569BEEBF-7C97-4F3B-BDAB-05B231BAA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17" y="1055246"/>
            <a:ext cx="6782153" cy="4747507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CC29460D-0005-41BA-B8D3-C8E57183CADE}"/>
              </a:ext>
            </a:extLst>
          </p:cNvPr>
          <p:cNvSpPr/>
          <p:nvPr/>
        </p:nvSpPr>
        <p:spPr>
          <a:xfrm>
            <a:off x="544804" y="1188626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1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974025-2640-4C3A-8FD2-BB88F5788733}"/>
              </a:ext>
            </a:extLst>
          </p:cNvPr>
          <p:cNvSpPr/>
          <p:nvPr/>
        </p:nvSpPr>
        <p:spPr>
          <a:xfrm>
            <a:off x="3318261" y="1055246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165896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AB7F067-B1D9-441F-8CFC-BF0C39E44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Hold dine enheder opdateret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ADBED77E-21C9-4206-937D-D7676DB6F8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Opdater operativsystemet</a:t>
            </a:r>
          </a:p>
          <a:p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Opdater dine programmer og apps</a:t>
            </a:r>
          </a:p>
          <a:p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Fjern programmer og apps, som du ikke anvender</a:t>
            </a:r>
          </a:p>
          <a:p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Hent kun programmer og apps fra ”godkendte” kilder</a:t>
            </a:r>
          </a:p>
          <a:p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Ryd op – fjern midlertidige filer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038A6C-6D46-487B-9057-E35582554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E76F480-0C12-4C06-8704-B3518F8A9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92292B-F65C-47A8-AB02-18A70D6E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49</a:t>
            </a:fld>
            <a:endParaRPr lang="da-DK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20E5701C-4AB3-4A2B-9995-E1CB6558C2BB}"/>
              </a:ext>
            </a:extLst>
          </p:cNvPr>
          <p:cNvSpPr/>
          <p:nvPr/>
        </p:nvSpPr>
        <p:spPr>
          <a:xfrm>
            <a:off x="623888" y="5878608"/>
            <a:ext cx="7886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>
                <a:hlinkClick r:id="rId2"/>
              </a:rPr>
              <a:t>https://itsupport.brundtoe.dk/2016/05/15/vedligeholdelse-af-en-pc/</a:t>
            </a:r>
            <a:r>
              <a:rPr lang="da-DK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139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Pc Backup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Backup til ekstern USB Disk </a:t>
            </a:r>
          </a:p>
          <a:p>
            <a:pPr lvl="1"/>
            <a:r>
              <a:rPr lang="da-DK" dirty="0"/>
              <a:t>Windows 10 indeholder</a:t>
            </a:r>
          </a:p>
          <a:p>
            <a:pPr lvl="2"/>
            <a:r>
              <a:rPr lang="da-DK" dirty="0" err="1"/>
              <a:t>Systemafbilding</a:t>
            </a:r>
            <a:r>
              <a:rPr lang="da-DK" dirty="0"/>
              <a:t> og Filhistorik</a:t>
            </a:r>
          </a:p>
          <a:p>
            <a:pPr lvl="2"/>
            <a:r>
              <a:rPr lang="da-DK" dirty="0"/>
              <a:t>Gendannelsesdrev</a:t>
            </a:r>
          </a:p>
          <a:p>
            <a:pPr lvl="2"/>
            <a:r>
              <a:rPr lang="da-DK" dirty="0"/>
              <a:t>Download Windows 10</a:t>
            </a:r>
          </a:p>
          <a:p>
            <a:pPr lvl="1"/>
            <a:r>
              <a:rPr lang="da-DK" dirty="0"/>
              <a:t>Dedikerede backup programmer eksempelvis:</a:t>
            </a:r>
          </a:p>
          <a:p>
            <a:pPr lvl="2"/>
            <a:r>
              <a:rPr lang="da-DK" dirty="0" err="1"/>
              <a:t>EaseUS</a:t>
            </a:r>
            <a:r>
              <a:rPr lang="da-DK" dirty="0"/>
              <a:t> </a:t>
            </a:r>
            <a:r>
              <a:rPr lang="da-DK" dirty="0" err="1"/>
              <a:t>Todo</a:t>
            </a:r>
            <a:r>
              <a:rPr lang="da-DK" dirty="0"/>
              <a:t> Backup fra </a:t>
            </a:r>
            <a:r>
              <a:rPr lang="da-DK" dirty="0">
                <a:hlinkClick r:id="rId2"/>
              </a:rPr>
              <a:t>https://easeus.com</a:t>
            </a:r>
            <a:r>
              <a:rPr lang="da-DK" dirty="0"/>
              <a:t> </a:t>
            </a:r>
          </a:p>
          <a:p>
            <a:pPr lvl="2"/>
            <a:r>
              <a:rPr lang="da-DK" dirty="0"/>
              <a:t>AOMEI Backupper fra </a:t>
            </a:r>
            <a:r>
              <a:rPr lang="da-DK" dirty="0">
                <a:hlinkClick r:id="rId3"/>
              </a:rPr>
              <a:t>https://aomeitech.com</a:t>
            </a:r>
            <a:r>
              <a:rPr lang="da-DK" dirty="0"/>
              <a:t> </a:t>
            </a:r>
          </a:p>
          <a:p>
            <a:pPr lvl="2"/>
            <a:r>
              <a:rPr lang="da-DK" dirty="0" err="1"/>
              <a:t>Macrium</a:t>
            </a:r>
            <a:r>
              <a:rPr lang="da-DK" dirty="0"/>
              <a:t> </a:t>
            </a:r>
            <a:r>
              <a:rPr lang="da-DK" dirty="0" err="1"/>
              <a:t>Reflect</a:t>
            </a:r>
            <a:r>
              <a:rPr lang="da-DK" dirty="0"/>
              <a:t> </a:t>
            </a:r>
            <a:r>
              <a:rPr lang="da-DK" dirty="0">
                <a:hlinkClick r:id="rId4"/>
              </a:rPr>
              <a:t>https://macrium.com</a:t>
            </a:r>
            <a:r>
              <a:rPr lang="da-DK" dirty="0"/>
              <a:t> </a:t>
            </a:r>
          </a:p>
          <a:p>
            <a:r>
              <a:rPr lang="da-DK" dirty="0"/>
              <a:t>Husk CD eller USB </a:t>
            </a:r>
            <a:r>
              <a:rPr lang="da-DK" dirty="0" err="1"/>
              <a:t>stick</a:t>
            </a:r>
            <a:r>
              <a:rPr lang="da-DK" dirty="0"/>
              <a:t> til brug ved </a:t>
            </a:r>
            <a:r>
              <a:rPr lang="da-DK" dirty="0" err="1"/>
              <a:t>restore</a:t>
            </a:r>
            <a:endParaRPr lang="da-DK" dirty="0"/>
          </a:p>
          <a:p>
            <a:r>
              <a:rPr lang="da-DK" dirty="0"/>
              <a:t>Afprøv </a:t>
            </a:r>
            <a:r>
              <a:rPr lang="da-DK" dirty="0" err="1"/>
              <a:t>restore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89678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006979B-76A6-4628-B24D-936123E95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Windows Update</a:t>
            </a:r>
            <a:br>
              <a:rPr lang="da-DK" dirty="0"/>
            </a:br>
            <a:r>
              <a:rPr lang="da-DK" sz="1800" b="1" dirty="0"/>
              <a:t>Indstillinger &gt; Opdatering og sikkerhed  &gt; Windows Update</a:t>
            </a:r>
            <a:endParaRPr lang="da-DK" b="1" dirty="0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9206330B-655F-4ED7-823B-87B7A10A6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838EBF4-B1AA-4C68-9BC4-A50B3875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388716-BFF4-4BC7-85EE-476FA9DA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43F6082-CE3E-4E93-BE05-871D71035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50</a:t>
            </a:fld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118BBC3-0E08-4966-A1C4-6A8253AB7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63037"/>
            <a:ext cx="5152381" cy="2980952"/>
          </a:xfrm>
          <a:prstGeom prst="rect">
            <a:avLst/>
          </a:prstGeom>
        </p:spPr>
      </p:pic>
      <p:pic>
        <p:nvPicPr>
          <p:cNvPr id="10" name="Billede 9" descr="Et billede, der indeholder skærmbillede&#10;&#10;Beskrivelse, der er oprettet med meget høj sikkerhed">
            <a:extLst>
              <a:ext uri="{FF2B5EF4-FFF2-40B4-BE49-F238E27FC236}">
                <a16:creationId xmlns:a16="http://schemas.microsoft.com/office/drawing/2014/main" id="{E0F38E40-9FDC-42DB-B2A5-335B84912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1624840"/>
            <a:ext cx="5038725" cy="3667125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668B3086-B884-4434-B410-B54B305E9FA6}"/>
              </a:ext>
            </a:extLst>
          </p:cNvPr>
          <p:cNvSpPr/>
          <p:nvPr/>
        </p:nvSpPr>
        <p:spPr>
          <a:xfrm>
            <a:off x="628650" y="5471352"/>
            <a:ext cx="7424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hlinkClick r:id="rId4"/>
              </a:rPr>
              <a:t>https://itsupport.brundtoe.dk/2016/09/16/microsoft-update-catalog</a:t>
            </a:r>
            <a:endParaRPr lang="da-DK" dirty="0"/>
          </a:p>
          <a:p>
            <a:r>
              <a:rPr lang="da-DK" dirty="0">
                <a:hlinkClick r:id="rId5"/>
              </a:rPr>
              <a:t>https://itsupport.brundtoe.dk/2016/06/05/nulstilling-af-windows-update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99130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Hvor henter jeg mine programmer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50" y="1119499"/>
            <a:ext cx="7886700" cy="4972006"/>
          </a:xfrm>
        </p:spPr>
        <p:txBody>
          <a:bodyPr>
            <a:normAutofit/>
          </a:bodyPr>
          <a:lstStyle/>
          <a:p>
            <a:r>
              <a:rPr lang="da-DK" dirty="0"/>
              <a:t>Windows 10</a:t>
            </a:r>
          </a:p>
          <a:p>
            <a:pPr lvl="1"/>
            <a:r>
              <a:rPr lang="da-DK" dirty="0"/>
              <a:t>Microsoft App Store</a:t>
            </a:r>
          </a:p>
          <a:p>
            <a:pPr lvl="1"/>
            <a:r>
              <a:rPr lang="da-DK" dirty="0"/>
              <a:t>Hos software producenten</a:t>
            </a:r>
          </a:p>
          <a:p>
            <a:pPr lvl="1"/>
            <a:r>
              <a:rPr lang="da-DK" dirty="0"/>
              <a:t>Ninite.com</a:t>
            </a:r>
          </a:p>
          <a:p>
            <a:pPr lvl="1"/>
            <a:r>
              <a:rPr lang="da-DK" dirty="0"/>
              <a:t>Filepuma.com</a:t>
            </a:r>
          </a:p>
          <a:p>
            <a:pPr lvl="1"/>
            <a:r>
              <a:rPr lang="da-DK" dirty="0"/>
              <a:t>Filehippo.com</a:t>
            </a:r>
          </a:p>
          <a:p>
            <a:pPr lvl="1"/>
            <a:r>
              <a:rPr lang="da-DK" dirty="0"/>
              <a:t>Bleepingcomputer.com (primært </a:t>
            </a:r>
            <a:r>
              <a:rPr lang="da-DK" dirty="0" err="1"/>
              <a:t>renseprogrammer</a:t>
            </a:r>
            <a:r>
              <a:rPr lang="da-DK" dirty="0"/>
              <a:t>)</a:t>
            </a:r>
          </a:p>
          <a:p>
            <a:pPr rtl="0" eaLnBrk="1" latinLnBrk="0" hangingPunct="1"/>
            <a:r>
              <a:rPr lang="da-DK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Automatisering af opdateringer</a:t>
            </a:r>
          </a:p>
          <a:p>
            <a:pPr lvl="1"/>
            <a:r>
              <a:rPr lang="da-DK" dirty="0"/>
              <a:t>Browsere opdateres automatisk</a:t>
            </a:r>
            <a:endParaRPr lang="da-DK" dirty="0">
              <a:effectLst/>
            </a:endParaRPr>
          </a:p>
          <a:p>
            <a:pPr lvl="1"/>
            <a:r>
              <a:rPr lang="da-DK" sz="24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Ninite</a:t>
            </a:r>
            <a:r>
              <a:rPr lang="da-DK" sz="2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da-DK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Filepuma, </a:t>
            </a:r>
            <a:r>
              <a:rPr lang="da-DK" sz="24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Filehippo</a:t>
            </a:r>
            <a:r>
              <a:rPr lang="da-DK" sz="2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dirty="0" err="1"/>
              <a:t>Secunia</a:t>
            </a:r>
            <a:r>
              <a:rPr lang="da-DK" dirty="0"/>
              <a:t>, </a:t>
            </a:r>
            <a:r>
              <a:rPr lang="da-DK" dirty="0" err="1"/>
              <a:t>Avast</a:t>
            </a:r>
            <a:r>
              <a:rPr lang="da-DK" dirty="0"/>
              <a:t>, Heimdal </a:t>
            </a:r>
            <a:r>
              <a:rPr lang="da-DK" sz="2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m.fl.</a:t>
            </a:r>
          </a:p>
          <a:p>
            <a:pPr lvl="1" rtl="0" eaLnBrk="1" latinLnBrk="0" hangingPunct="1"/>
            <a:r>
              <a:rPr lang="da-DK" sz="2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Betalte versioner af software opdateres normalt via softwaren.</a:t>
            </a:r>
            <a:endParaRPr lang="da-DK" dirty="0"/>
          </a:p>
          <a:p>
            <a:pPr marL="457200" lvl="1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51</a:t>
            </a:fld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3442A4F-62D1-4AEB-ABB5-3A4DC49CADBD}"/>
              </a:ext>
            </a:extLst>
          </p:cNvPr>
          <p:cNvSpPr/>
          <p:nvPr/>
        </p:nvSpPr>
        <p:spPr>
          <a:xfrm>
            <a:off x="628650" y="5855427"/>
            <a:ext cx="7742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>
                <a:hlinkClick r:id="rId2"/>
              </a:rPr>
              <a:t>https://itsupport.brundtoe.dk/2016/05/15/download-af-programmer/</a:t>
            </a:r>
            <a:r>
              <a:rPr lang="da-DK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19846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DDB8CF8-7DCD-438C-A34D-81189201F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Afinstallation</a:t>
            </a:r>
            <a:r>
              <a:rPr lang="da-DK" dirty="0"/>
              <a:t> af programmer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E75CB7B1-AA58-4431-BCB5-60E9CF033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Windows </a:t>
            </a:r>
            <a:r>
              <a:rPr lang="da-DK" dirty="0" err="1"/>
              <a:t>afinstallationsfunktion</a:t>
            </a:r>
            <a:endParaRPr lang="da-DK" dirty="0"/>
          </a:p>
          <a:p>
            <a:r>
              <a:rPr lang="da-DK" dirty="0"/>
              <a:t>Tredjepartsprogrammer, eksempelvis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da-DK" dirty="0"/>
              <a:t>Pc </a:t>
            </a:r>
            <a:r>
              <a:rPr lang="da-DK" dirty="0" err="1"/>
              <a:t>Decrapifier</a:t>
            </a:r>
            <a:endParaRPr lang="da-DK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da-DK" dirty="0" err="1"/>
              <a:t>IObit</a:t>
            </a:r>
            <a:r>
              <a:rPr lang="da-DK" dirty="0"/>
              <a:t> </a:t>
            </a:r>
            <a:r>
              <a:rPr lang="da-DK" dirty="0" err="1"/>
              <a:t>Uninstaller</a:t>
            </a:r>
            <a:endParaRPr lang="da-DK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da-DK" dirty="0" err="1"/>
              <a:t>Revo</a:t>
            </a:r>
            <a:r>
              <a:rPr lang="da-DK" dirty="0"/>
              <a:t> </a:t>
            </a:r>
            <a:r>
              <a:rPr lang="da-DK" dirty="0" err="1"/>
              <a:t>Uninstaller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8F2E4AA-C65A-4F73-8B05-E758A0B8C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A450B9E-F0E6-4CC8-9C41-AE9F220D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03A8452-99B5-4679-A8EB-60FAF524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52</a:t>
            </a:fld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FBBC3E5-D485-4BCE-8DEF-EA4AB1BF4959}"/>
              </a:ext>
            </a:extLst>
          </p:cNvPr>
          <p:cNvSpPr/>
          <p:nvPr/>
        </p:nvSpPr>
        <p:spPr>
          <a:xfrm>
            <a:off x="623888" y="5766485"/>
            <a:ext cx="7886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hlinkClick r:id="rId2"/>
              </a:rPr>
              <a:t>https://itsupport.brundtoe.dk/2017/10/21/afinstallation-programmer/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09976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64E03F-4E31-4FD3-B133-3A346AD34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Windows </a:t>
            </a:r>
            <a:r>
              <a:rPr lang="da-DK" dirty="0" err="1"/>
              <a:t>afinstallation</a:t>
            </a:r>
            <a:endParaRPr lang="da-DK" dirty="0"/>
          </a:p>
        </p:txBody>
      </p:sp>
      <p:pic>
        <p:nvPicPr>
          <p:cNvPr id="8" name="Pladsholder til indhold 7" descr="Et billede, der indeholder skærmbillede&#10;&#10;Beskrivelse, der er oprettet med meget høj sikkerhed">
            <a:extLst>
              <a:ext uri="{FF2B5EF4-FFF2-40B4-BE49-F238E27FC236}">
                <a16:creationId xmlns:a16="http://schemas.microsoft.com/office/drawing/2014/main" id="{333D076C-50E5-4A2D-ABEA-2CC6070BC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95" y="1119499"/>
            <a:ext cx="7523809" cy="4114286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C3FB7E-D779-4342-BDEB-4F9A4EE9E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6205F03-D673-416C-B6F9-A068C2E00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6FC1B0E-B1DD-4C28-A7D8-B05C7472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53</a:t>
            </a:fld>
            <a:endParaRPr lang="da-DK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4702B3A-4758-4671-9969-47EF83168EB5}"/>
              </a:ext>
            </a:extLst>
          </p:cNvPr>
          <p:cNvSpPr/>
          <p:nvPr/>
        </p:nvSpPr>
        <p:spPr>
          <a:xfrm>
            <a:off x="810095" y="5441125"/>
            <a:ext cx="75909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a-DK" sz="2000" dirty="0"/>
              <a:t>Er du i tvivl om hvad et program anvendes til eller om det bør fjernes</a:t>
            </a:r>
          </a:p>
          <a:p>
            <a:r>
              <a:rPr lang="da-DK" sz="2000" dirty="0"/>
              <a:t>	</a:t>
            </a:r>
            <a:r>
              <a:rPr lang="da-DK" sz="2000" dirty="0">
                <a:hlinkClick r:id="rId3"/>
              </a:rPr>
              <a:t>http://shouldiremoveit.com</a:t>
            </a:r>
            <a:r>
              <a:rPr lang="da-DK" sz="2000" dirty="0"/>
              <a:t> og </a:t>
            </a:r>
            <a:r>
              <a:rPr lang="da-DK" sz="2000" dirty="0">
                <a:hlinkClick r:id="rId4"/>
              </a:rPr>
              <a:t>https://www.pcdecrapifier.com</a:t>
            </a:r>
            <a:r>
              <a:rPr lang="da-DK" sz="2000" dirty="0"/>
              <a:t> har ofte svaret</a:t>
            </a:r>
          </a:p>
        </p:txBody>
      </p:sp>
    </p:spTree>
    <p:extLst>
      <p:ext uri="{BB962C8B-B14F-4D97-AF65-F5344CB8AC3E}">
        <p14:creationId xmlns:p14="http://schemas.microsoft.com/office/powerpoint/2010/main" val="1909297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4ACE4-F948-40A2-8BB4-0F241B65E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Fjern Windows 10 Apps</a:t>
            </a:r>
            <a:br>
              <a:rPr lang="da-DK" dirty="0"/>
            </a:br>
            <a:r>
              <a:rPr lang="da-DK" sz="1800" b="1" dirty="0" err="1"/>
              <a:t>Indstilllinger</a:t>
            </a:r>
            <a:r>
              <a:rPr lang="da-DK" sz="1800" b="1" dirty="0"/>
              <a:t> &gt; Apps &gt; Apps og funktioner</a:t>
            </a:r>
            <a:endParaRPr lang="da-DK" b="1" dirty="0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53CCCF75-F095-4CC8-8D9F-6C6B24649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71" y="1204913"/>
            <a:ext cx="6397858" cy="4972050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7EBD1AA-EA2B-4275-AEB9-BE3EFA16A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205AE47-655B-4248-8209-F3A1A658C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AD86626-115A-45D0-B499-AFE9A070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54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30867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52204-28D8-4BF8-9388-F707AD2C9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Pc </a:t>
            </a:r>
            <a:r>
              <a:rPr lang="da-DK" dirty="0" err="1"/>
              <a:t>Decrapifier</a:t>
            </a:r>
            <a:endParaRPr lang="da-DK" dirty="0"/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6FFD8D0C-D403-42BF-B072-0EFFF18A5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942975"/>
            <a:ext cx="7505159" cy="4972050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AA9EDBD-9E73-4C12-901A-29430C71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13B6D5-DB61-4E33-AD18-E46C0C4E0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E709EE5-1049-4BF0-A383-80DAD1B88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55</a:t>
            </a:fld>
            <a:endParaRPr lang="da-DK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8160FE4-0EA8-4BD4-B0B7-70D640770A95}"/>
              </a:ext>
            </a:extLst>
          </p:cNvPr>
          <p:cNvSpPr/>
          <p:nvPr/>
        </p:nvSpPr>
        <p:spPr>
          <a:xfrm>
            <a:off x="628650" y="5915025"/>
            <a:ext cx="3208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3"/>
              </a:rPr>
              <a:t>https://www.pcdecrapifier.com</a:t>
            </a:r>
            <a:r>
              <a:rPr lang="da-DK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504306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3CAE76-8A23-4A92-B694-FF53CDCEA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Should</a:t>
            </a:r>
            <a:r>
              <a:rPr lang="da-DK" dirty="0"/>
              <a:t> I </a:t>
            </a:r>
            <a:r>
              <a:rPr lang="da-DK" dirty="0" err="1"/>
              <a:t>Remove</a:t>
            </a:r>
            <a:r>
              <a:rPr lang="da-DK" dirty="0"/>
              <a:t> It?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B12AC6D6-E51C-4CA8-9E8C-7C092655B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98" y="942975"/>
            <a:ext cx="5786836" cy="4972050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AB5EA47-CACE-48D7-994F-C6AFCCF71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17F7022-6C99-4F7D-98B6-FE5B3B88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6A9B883-AD48-40E4-82E6-7AC4E28B9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56</a:t>
            </a:fld>
            <a:endParaRPr lang="da-DK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BDCFD71-F8D8-43D8-814E-E424AB59E9B9}"/>
              </a:ext>
            </a:extLst>
          </p:cNvPr>
          <p:cNvSpPr/>
          <p:nvPr/>
        </p:nvSpPr>
        <p:spPr>
          <a:xfrm>
            <a:off x="1577998" y="5922447"/>
            <a:ext cx="343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3"/>
              </a:rPr>
              <a:t>http://www.shouldiremoveit.com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45689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19C8E5-8FEE-4AB1-905E-5D60E524B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IObit</a:t>
            </a:r>
            <a:r>
              <a:rPr lang="da-DK" dirty="0"/>
              <a:t> </a:t>
            </a:r>
            <a:r>
              <a:rPr lang="da-DK" dirty="0" err="1"/>
              <a:t>Uninstaller</a:t>
            </a:r>
            <a:endParaRPr lang="da-DK" dirty="0"/>
          </a:p>
        </p:txBody>
      </p:sp>
      <p:pic>
        <p:nvPicPr>
          <p:cNvPr id="8" name="Pladsholder til indhold 7" descr="Et billede, der indeholder monitor, skærmbillede, sort, skærm&#10;&#10;Beskrivelse, der er oprettet med meget høj sikkerhed">
            <a:extLst>
              <a:ext uri="{FF2B5EF4-FFF2-40B4-BE49-F238E27FC236}">
                <a16:creationId xmlns:a16="http://schemas.microsoft.com/office/drawing/2014/main" id="{38A5691F-8CE0-420C-9759-6A9AEA0AD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5" y="1119499"/>
            <a:ext cx="7058970" cy="4920776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31CA23E-94BD-40E5-8EB9-C38C304B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DAFFCB8-9058-4938-A8E9-2AD9B52D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F498AB1-EE63-4B0D-9E64-786F038A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57</a:t>
            </a:fld>
            <a:endParaRPr lang="da-DK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B92D043-0B3B-42C2-8A75-C9B2344D257A}"/>
              </a:ext>
            </a:extLst>
          </p:cNvPr>
          <p:cNvSpPr/>
          <p:nvPr/>
        </p:nvSpPr>
        <p:spPr>
          <a:xfrm>
            <a:off x="1042515" y="6033185"/>
            <a:ext cx="6559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hlinkClick r:id="rId3"/>
              </a:rPr>
              <a:t>https://www.iobit.com/en/advanceduninstaller.php</a:t>
            </a:r>
            <a:r>
              <a:rPr lang="da-DK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939474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71AF8E-75F1-427E-80D3-BD48D6136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Revo</a:t>
            </a:r>
            <a:r>
              <a:rPr lang="da-DK" dirty="0"/>
              <a:t> </a:t>
            </a:r>
            <a:r>
              <a:rPr lang="da-DK" dirty="0" err="1"/>
              <a:t>Uninstaller</a:t>
            </a:r>
            <a:endParaRPr lang="da-DK" dirty="0"/>
          </a:p>
        </p:txBody>
      </p:sp>
      <p:pic>
        <p:nvPicPr>
          <p:cNvPr id="8" name="Pladsholder til indhold 7" descr="Et billede, der indeholder skærmbillede&#10;&#10;Beskrivelse, der er oprettet med meget høj sikkerhed">
            <a:extLst>
              <a:ext uri="{FF2B5EF4-FFF2-40B4-BE49-F238E27FC236}">
                <a16:creationId xmlns:a16="http://schemas.microsoft.com/office/drawing/2014/main" id="{55CB1A3E-3AC2-48A9-AEBD-851FB13A3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39" y="1039658"/>
            <a:ext cx="7583721" cy="4972050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8C099A5-FFD5-4893-B25E-A1909C2AF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6691A66-98CF-41D7-8E8D-6AAF05A6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0FFBC9F-ADFB-4D86-B272-0DA2ABF70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58</a:t>
            </a:fld>
            <a:endParaRPr lang="da-DK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48BDDA4-D7C0-4500-9B91-C8F687C92467}"/>
              </a:ext>
            </a:extLst>
          </p:cNvPr>
          <p:cNvSpPr/>
          <p:nvPr/>
        </p:nvSpPr>
        <p:spPr>
          <a:xfrm>
            <a:off x="742950" y="6075145"/>
            <a:ext cx="75086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>
                <a:hlinkClick r:id="rId3"/>
              </a:rPr>
              <a:t>https://www.revouninstaller.com/revo_uninstaller_free_download.html</a:t>
            </a:r>
            <a:r>
              <a:rPr lang="da-DK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24161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Programmer som bør fjernes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Programmer som har mange sikkerhedshuller, som er årsag til mange infektioner.</a:t>
            </a:r>
          </a:p>
          <a:p>
            <a:r>
              <a:rPr lang="da-DK" dirty="0"/>
              <a:t>Adobe Flash</a:t>
            </a:r>
          </a:p>
          <a:p>
            <a:pPr lvl="1"/>
            <a:r>
              <a:rPr lang="da-DK" dirty="0"/>
              <a:t>Edge har indbygget Microsoft udgave af Flash</a:t>
            </a:r>
          </a:p>
          <a:p>
            <a:pPr lvl="1"/>
            <a:r>
              <a:rPr lang="da-DK" dirty="0"/>
              <a:t>Firefox og Chrome på vej til at droppe Flash</a:t>
            </a:r>
          </a:p>
          <a:p>
            <a:r>
              <a:rPr lang="da-DK" dirty="0"/>
              <a:t>Adobe Reader</a:t>
            </a:r>
          </a:p>
          <a:p>
            <a:pPr lvl="1"/>
            <a:r>
              <a:rPr lang="da-DK" dirty="0"/>
              <a:t>Ikke længere nødvendig til Digital Post</a:t>
            </a:r>
          </a:p>
          <a:p>
            <a:pPr lvl="1"/>
            <a:r>
              <a:rPr lang="da-DK" dirty="0"/>
              <a:t>IE 11, Edge, Chrome og Firefox har indbygget Adobe Reader</a:t>
            </a:r>
          </a:p>
          <a:p>
            <a:r>
              <a:rPr lang="da-DK" dirty="0"/>
              <a:t>Java</a:t>
            </a:r>
          </a:p>
          <a:p>
            <a:pPr lvl="1"/>
            <a:r>
              <a:rPr lang="da-DK" dirty="0"/>
              <a:t>Open Office og </a:t>
            </a:r>
            <a:r>
              <a:rPr lang="da-DK" dirty="0" err="1"/>
              <a:t>Libre</a:t>
            </a:r>
            <a:r>
              <a:rPr lang="da-DK" dirty="0"/>
              <a:t> Office kan anvendes uden Java.</a:t>
            </a:r>
          </a:p>
          <a:p>
            <a:r>
              <a:rPr lang="da-DK" dirty="0"/>
              <a:t>Se vejledningerne</a:t>
            </a:r>
          </a:p>
          <a:p>
            <a:pPr lvl="1"/>
            <a:r>
              <a:rPr lang="da-DK" sz="1800" dirty="0">
                <a:hlinkClick r:id="rId2"/>
              </a:rPr>
              <a:t>https://itsupport.brundtoe.dk/2016/09/05/har-jeg-brug-for-java/</a:t>
            </a:r>
            <a:r>
              <a:rPr lang="da-DK" sz="1800" dirty="0"/>
              <a:t> </a:t>
            </a:r>
          </a:p>
          <a:p>
            <a:pPr lvl="1"/>
            <a:r>
              <a:rPr lang="da-DK" sz="1800" dirty="0">
                <a:hlinkClick r:id="rId3"/>
              </a:rPr>
              <a:t>https://itsupport.brundtoe.dk/2017/08/27/udfasning-af-adobe-flash-player/</a:t>
            </a:r>
            <a:r>
              <a:rPr lang="da-DK" sz="1800" dirty="0"/>
              <a:t> </a:t>
            </a:r>
          </a:p>
          <a:p>
            <a:endParaRPr lang="da-DK" dirty="0"/>
          </a:p>
          <a:p>
            <a:pPr lvl="1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59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5543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EEF143-9E05-4CA3-98DA-B7D27DFFA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2657"/>
            <a:ext cx="7886700" cy="754373"/>
          </a:xfrm>
        </p:spPr>
        <p:txBody>
          <a:bodyPr>
            <a:normAutofit fontScale="90000"/>
          </a:bodyPr>
          <a:lstStyle/>
          <a:p>
            <a:r>
              <a:rPr lang="da-DK" dirty="0"/>
              <a:t>Windows sikkerhedskopiering</a:t>
            </a:r>
            <a:br>
              <a:rPr lang="da-DK" dirty="0"/>
            </a:br>
            <a:r>
              <a:rPr lang="da-DK" sz="1800" b="1" dirty="0"/>
              <a:t>Indstillinger &gt; Opdatering og sikkerhed &gt; Sikkerhedskopiering</a:t>
            </a:r>
            <a:endParaRPr lang="da-DK" b="1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2DE2A8-57D8-454D-BFCB-117BEDB0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788939A-237A-43BF-9F58-EF101CE3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DD76CE9-F91A-406D-B672-BF0A43DE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6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F4D89BF-9B7E-46A0-B198-AFEA7AFB4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52" y="977030"/>
            <a:ext cx="7371457" cy="5183435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9CED0F4A-3CFB-454F-BB51-2D6D86CC1B0C}"/>
              </a:ext>
            </a:extLst>
          </p:cNvPr>
          <p:cNvSpPr/>
          <p:nvPr/>
        </p:nvSpPr>
        <p:spPr>
          <a:xfrm>
            <a:off x="2965232" y="2505026"/>
            <a:ext cx="446562" cy="44656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141141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2EA0A-2D4B-4998-AD87-62671EF99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Anvende Adobe Flash Player i browsere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2056C9-5893-4EEC-8E13-75B5CADC3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Undersøg om flash er installeret og vejledning til aktivering</a:t>
            </a:r>
          </a:p>
          <a:p>
            <a:pPr lvl="1"/>
            <a:r>
              <a:rPr lang="da-DK" dirty="0">
                <a:hlinkClick r:id="rId2"/>
              </a:rPr>
              <a:t>https://helpx.adobe.com/flash-player.html</a:t>
            </a:r>
            <a:r>
              <a:rPr lang="da-DK" dirty="0"/>
              <a:t> </a:t>
            </a:r>
          </a:p>
          <a:p>
            <a:r>
              <a:rPr lang="da-DK" dirty="0"/>
              <a:t>Microsoft udgaven af Adobe Flash player  og Reader er en integreret del af Windows 10. De skal dog enables for at det virker</a:t>
            </a:r>
          </a:p>
          <a:p>
            <a:pPr lvl="1"/>
            <a:r>
              <a:rPr lang="da-DK" dirty="0"/>
              <a:t>Edge via brugermenu indstillinger, avancerede indstillinger</a:t>
            </a:r>
          </a:p>
          <a:p>
            <a:pPr lvl="1"/>
            <a:r>
              <a:rPr lang="da-DK" dirty="0"/>
              <a:t>Internet Explorer 11 via indstillinger, administrer tilføjelsesprogrammer</a:t>
            </a:r>
          </a:p>
          <a:p>
            <a:r>
              <a:rPr lang="da-DK" dirty="0"/>
              <a:t>Chrome indeholder også Adobe Flash. Skal enables via chrome://settings/content/flash</a:t>
            </a:r>
          </a:p>
          <a:p>
            <a:r>
              <a:rPr lang="da-DK" dirty="0"/>
              <a:t>Firefox her skal flash player downloades og installeres og aktiveres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9267082-A47D-439B-9CC4-14C1B0324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5E726C-3A1F-4126-BD7A-126B24B1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6E3DC43-427B-47A4-8973-32001C2B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60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00221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5D6E9-33BF-45BB-845D-D3A0C2AA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Fejlfinding og Reparation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A2F45E8-6602-4C34-A490-D53FAD7173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Windows 10 fejlfinding</a:t>
            </a:r>
          </a:p>
          <a:p>
            <a:r>
              <a:rPr lang="da-DK" dirty="0"/>
              <a:t>Genoprettelse</a:t>
            </a:r>
          </a:p>
          <a:p>
            <a:r>
              <a:rPr lang="da-DK" dirty="0"/>
              <a:t>Avanceret start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D5F4630-E4E3-4820-A22D-9F0D205BE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8939F78-719E-49AF-95C9-B8467E853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3DF0FF6-C865-4868-ABA8-3C129E32C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61</a:t>
            </a:fld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75FA3A7-AAD9-45AA-B616-2355F5BD23AC}"/>
              </a:ext>
            </a:extLst>
          </p:cNvPr>
          <p:cNvSpPr/>
          <p:nvPr/>
        </p:nvSpPr>
        <p:spPr>
          <a:xfrm>
            <a:off x="623888" y="5219265"/>
            <a:ext cx="7352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hlinkClick r:id="rId2"/>
              </a:rPr>
              <a:t>https://itsupport.brundtoe.dk/2017/10/19/reparation-sfc-dism/</a:t>
            </a:r>
            <a:endParaRPr lang="da-DK" dirty="0"/>
          </a:p>
          <a:p>
            <a:r>
              <a:rPr lang="da-DK" dirty="0">
                <a:hlinkClick r:id="rId3"/>
              </a:rPr>
              <a:t>https://itsupport.brundtoe.dk/oversigter/fejlfinding-oversigt/</a:t>
            </a:r>
            <a:r>
              <a:rPr lang="da-DK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271806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8B1DF80-3A05-41B2-B61D-CF76AEF5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Windows 10 Foretag fejlfinding</a:t>
            </a:r>
            <a:br>
              <a:rPr lang="da-DK" dirty="0"/>
            </a:br>
            <a:r>
              <a:rPr lang="da-DK" sz="1600" b="1" dirty="0"/>
              <a:t>Indstillinger &gt; Opdatering og sikkerhed &gt; Foretag fejlfinding</a:t>
            </a:r>
            <a:endParaRPr lang="da-DK" b="1" dirty="0"/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4D79A063-D131-4223-A721-1A4940A81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76" y="1119499"/>
            <a:ext cx="6072248" cy="4972050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D553A6D-1832-4AC7-8802-DC884BC51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1F19043-9384-4DA0-98E4-6300DB748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CAFCD1A-1711-40CA-A16C-A39A569B6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62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72541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8F2D6-CB88-41D4-A395-C335D9D0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Windows 8.1 og 10 Genoprettelse</a:t>
            </a:r>
            <a:br>
              <a:rPr lang="da-DK" dirty="0"/>
            </a:br>
            <a:r>
              <a:rPr lang="da-DK" sz="1800" b="1" dirty="0"/>
              <a:t>Indstillinger &gt; Opdatering og sikkerhed &gt; Genoprettelse</a:t>
            </a:r>
            <a:endParaRPr lang="da-DK" b="1" dirty="0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692B03CF-8B4E-4095-BCB7-2C22FEFA4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37" y="1119499"/>
            <a:ext cx="6803435" cy="4972050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3C074E-AF71-421C-AE3E-2FF978D04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29BE0C2-3B5D-403B-8AC4-F7F460D2C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274BA74-856B-42F5-B05B-D0BD6A698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63</a:t>
            </a:fld>
            <a:endParaRPr lang="da-DK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330A3C0-E8DB-4568-B623-64C80DC5BFEC}"/>
              </a:ext>
            </a:extLst>
          </p:cNvPr>
          <p:cNvSpPr/>
          <p:nvPr/>
        </p:nvSpPr>
        <p:spPr>
          <a:xfrm>
            <a:off x="628649" y="6077248"/>
            <a:ext cx="80368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>
                <a:hlinkClick r:id="rId3"/>
              </a:rPr>
              <a:t>https://itsupport.brundtoe.dk/2016/05/29/backup-og-gendannelse-med-windows-funktioner</a:t>
            </a:r>
            <a:r>
              <a:rPr lang="da-DK" sz="1400" dirty="0"/>
              <a:t> 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C04D431-DAB7-4069-8EDA-47D42216BECE}"/>
              </a:ext>
            </a:extLst>
          </p:cNvPr>
          <p:cNvSpPr/>
          <p:nvPr/>
        </p:nvSpPr>
        <p:spPr>
          <a:xfrm>
            <a:off x="3235646" y="1952090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1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5EB60A0-4241-448A-8712-BF26AC1FBD08}"/>
              </a:ext>
            </a:extLst>
          </p:cNvPr>
          <p:cNvSpPr/>
          <p:nvPr/>
        </p:nvSpPr>
        <p:spPr>
          <a:xfrm>
            <a:off x="3235645" y="3415494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2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B0A8930-4E42-4604-9B9D-F14ADDCEF804}"/>
              </a:ext>
            </a:extLst>
          </p:cNvPr>
          <p:cNvSpPr/>
          <p:nvPr/>
        </p:nvSpPr>
        <p:spPr>
          <a:xfrm>
            <a:off x="3235644" y="4535626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926899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883638-BB7B-4F53-85CE-6045BAA9C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Min Pc er opgraderet fra Windows 7 (8.1)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926741-DBF5-4254-BF45-663396E5D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Tag en systembackup</a:t>
            </a:r>
          </a:p>
          <a:p>
            <a:endParaRPr lang="da-DK" dirty="0"/>
          </a:p>
          <a:p>
            <a:r>
              <a:rPr lang="da-DK" dirty="0"/>
              <a:t>Lav en installation</a:t>
            </a:r>
          </a:p>
          <a:p>
            <a:pPr lvl="1"/>
            <a:r>
              <a:rPr lang="da-DK" dirty="0">
                <a:hlinkClick r:id="rId2"/>
              </a:rPr>
              <a:t>https://www.microsoft.com/da-dk/software-download/windows10</a:t>
            </a:r>
            <a:endParaRPr lang="da-DK" dirty="0"/>
          </a:p>
          <a:p>
            <a:pPr lvl="1"/>
            <a:endParaRPr lang="da-DK" dirty="0"/>
          </a:p>
          <a:p>
            <a:pPr lvl="1"/>
            <a:r>
              <a:rPr lang="da-DK" dirty="0" err="1"/>
              <a:t>Reformatering</a:t>
            </a:r>
            <a:r>
              <a:rPr lang="da-DK" dirty="0"/>
              <a:t> af harddisken</a:t>
            </a:r>
          </a:p>
          <a:p>
            <a:pPr lvl="1"/>
            <a:endParaRPr lang="da-DK" dirty="0"/>
          </a:p>
          <a:p>
            <a:r>
              <a:rPr lang="da-DK" dirty="0"/>
              <a:t>Geninstaller dine programmer</a:t>
            </a:r>
          </a:p>
          <a:p>
            <a:endParaRPr lang="da-DK" dirty="0"/>
          </a:p>
          <a:p>
            <a:r>
              <a:rPr lang="da-DK" dirty="0"/>
              <a:t>Indlæs dine data  fra backup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EB37CB-932B-43CF-AD45-EF0813BA5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B3617EC-C79E-486C-9B32-6F4868525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F009132-2616-4BFA-9838-87DA7F5F5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64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20633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62CBE-43AD-453D-8EAC-3345DDE68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Avanceret start 1</a:t>
            </a:r>
            <a:br>
              <a:rPr lang="da-DK" dirty="0"/>
            </a:br>
            <a:r>
              <a:rPr lang="da-DK" sz="1800" b="1" dirty="0"/>
              <a:t>Ved boot til avanceret start eller med USB installationsmedie</a:t>
            </a:r>
            <a:endParaRPr lang="da-DK" b="1" dirty="0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F3D938D5-4C87-4EAE-B109-414815044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19499"/>
            <a:ext cx="7886700" cy="4776336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BD419C9-470E-4FB7-9CB9-8D27425B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48C481B-E2CF-4842-848B-1DFA6DC48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7F47AAE-B4CE-443F-A25F-76031114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65</a:t>
            </a:fld>
            <a:endParaRPr lang="da-DK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11E1756-53D3-4C3B-B5E9-0EF333D5B122}"/>
              </a:ext>
            </a:extLst>
          </p:cNvPr>
          <p:cNvSpPr/>
          <p:nvPr/>
        </p:nvSpPr>
        <p:spPr>
          <a:xfrm>
            <a:off x="628650" y="6003877"/>
            <a:ext cx="7886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hlinkClick r:id="rId3"/>
              </a:rPr>
              <a:t>https://itsupport.brundtoe.dk/2016/05/15/gendannelse-i-repair-mode/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61439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EA9D3-AAA1-4BE4-880F-17BE3FA5F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Avanceret start 2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F5D65AAF-153F-4E4B-99B9-D13730CE4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00" y="1119499"/>
            <a:ext cx="6990476" cy="4552381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8563912-C1C2-469F-9BB4-0DF3853BC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3AE2A94-C761-47BF-9D49-37698EC5E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9077644-A90F-4019-813C-8D650BE87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66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97134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9C9F4-4FDF-4157-882F-F2E5A6BA2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Fejlsikret tilstand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2B33871-B056-4122-B0A6-3721401D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2ED651-3114-4855-AABC-A1478134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52F20A7-081A-4DD2-9CD5-2BB38CAB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67</a:t>
            </a:fld>
            <a:endParaRPr lang="da-DK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B89E271-5CE3-41B9-8DC8-23F419A1897D}"/>
              </a:ext>
            </a:extLst>
          </p:cNvPr>
          <p:cNvSpPr txBox="1"/>
          <p:nvPr/>
        </p:nvSpPr>
        <p:spPr>
          <a:xfrm>
            <a:off x="628650" y="5201671"/>
            <a:ext cx="68958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Windows Kommando: </a:t>
            </a:r>
            <a:r>
              <a:rPr lang="da-DK" sz="2400" dirty="0" err="1"/>
              <a:t>msconfig</a:t>
            </a:r>
            <a:endParaRPr lang="da-DK" sz="2400" dirty="0"/>
          </a:p>
          <a:p>
            <a:r>
              <a:rPr lang="da-DK" sz="2400" dirty="0"/>
              <a:t>Windows 8 og 10 Hold &lt;SHIFT&gt; nede og vælg genstart</a:t>
            </a:r>
          </a:p>
          <a:p>
            <a:r>
              <a:rPr lang="da-DK" sz="1600" dirty="0">
                <a:hlinkClick r:id="rId2"/>
              </a:rPr>
              <a:t>https://itsupport.brundtoe.dk/2016/04/30/starte-en-pc-i-fejlsikret-tilstand/</a:t>
            </a:r>
            <a:r>
              <a:rPr lang="da-DK" sz="1600" dirty="0"/>
              <a:t> 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834474C5-8CC1-4F60-8B7B-3A7412DA3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907208"/>
            <a:ext cx="5638095" cy="3752381"/>
          </a:xfrm>
          <a:prstGeom prst="rect">
            <a:avLst/>
          </a:prstGeom>
        </p:spPr>
      </p:pic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8C0D02C9-675D-4208-9DCD-DB14E5DB1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73" y="1638693"/>
            <a:ext cx="5657143" cy="3657143"/>
          </a:xfrm>
        </p:spPr>
      </p:pic>
    </p:spTree>
    <p:extLst>
      <p:ext uri="{BB962C8B-B14F-4D97-AF65-F5344CB8AC3E}">
        <p14:creationId xmlns:p14="http://schemas.microsoft.com/office/powerpoint/2010/main" val="30234798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66CA957-7715-47BB-978F-E7DC3A039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Optimeringer</a:t>
            </a:r>
            <a:br>
              <a:rPr lang="da-DK" dirty="0"/>
            </a:br>
            <a:r>
              <a:rPr lang="da-DK" sz="3200" i="1" dirty="0"/>
              <a:t>Alle slides er skjulte</a:t>
            </a:r>
            <a:endParaRPr lang="da-DK" i="1" dirty="0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044E061C-1B24-48C1-B3FD-ACC2FE409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Hurtig opstart</a:t>
            </a:r>
          </a:p>
          <a:p>
            <a:r>
              <a:rPr lang="da-DK" dirty="0"/>
              <a:t>Deaktivere tjenester</a:t>
            </a:r>
          </a:p>
          <a:p>
            <a:r>
              <a:rPr lang="da-DK" dirty="0"/>
              <a:t>Windows </a:t>
            </a:r>
            <a:r>
              <a:rPr lang="da-DK" dirty="0" err="1"/>
              <a:t>søgeindex</a:t>
            </a:r>
            <a:endParaRPr lang="da-DK" dirty="0"/>
          </a:p>
          <a:p>
            <a:r>
              <a:rPr lang="da-DK" dirty="0"/>
              <a:t>Visuelle effekter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C2BA2DD-3F6E-4DB8-9D47-51332AADA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707C915-FB79-4E1E-B467-71F6F4D6E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4FB251F-0AA1-4371-87BA-CB3FBE694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68</a:t>
            </a:fld>
            <a:endParaRPr lang="da-DK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5F50780-2F5A-490A-BDEE-751B40AD38CF}"/>
              </a:ext>
            </a:extLst>
          </p:cNvPr>
          <p:cNvSpPr/>
          <p:nvPr/>
        </p:nvSpPr>
        <p:spPr>
          <a:xfrm>
            <a:off x="623888" y="5227877"/>
            <a:ext cx="81647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>
                <a:hlinkClick r:id="rId2"/>
              </a:rPr>
              <a:t>https://www.tenforums.com/tutorials/26120-optimize-performance-windows-10-a.html</a:t>
            </a:r>
            <a:r>
              <a:rPr lang="da-DK" sz="1600" dirty="0"/>
              <a:t> </a:t>
            </a:r>
          </a:p>
          <a:p>
            <a:r>
              <a:rPr lang="da-DK" sz="1600" dirty="0">
                <a:hlinkClick r:id="rId3"/>
              </a:rPr>
              <a:t>https://support.microsoft.com/en-us/help/4002019/windows-10-improve-pc-performance</a:t>
            </a:r>
            <a:r>
              <a:rPr lang="da-DK" sz="1600" dirty="0"/>
              <a:t>  </a:t>
            </a:r>
          </a:p>
          <a:p>
            <a:r>
              <a:rPr lang="da-DK" sz="1600" dirty="0">
                <a:hlinkClick r:id="rId4"/>
              </a:rPr>
              <a:t>https://www.cnet.com/how-to/easy-ways-to-speed-up-windows-10</a:t>
            </a:r>
            <a:r>
              <a:rPr lang="da-DK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4114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FD8F46-A3F1-4897-9401-92B9BC3B1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Strømstyring – Slå hurtig opstart til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6ECFA81-DCC0-419C-9EE7-C84473041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Høj ydeevne på </a:t>
            </a:r>
            <a:r>
              <a:rPr lang="da-DK" dirty="0" err="1"/>
              <a:t>netstrøm</a:t>
            </a:r>
            <a:endParaRPr lang="da-DK" dirty="0"/>
          </a:p>
          <a:p>
            <a:r>
              <a:rPr lang="da-DK" dirty="0"/>
              <a:t>Slå hurtig opstart til</a:t>
            </a: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07C339-F2D2-471D-B988-631CA6627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99DAC56-8DF7-4D88-95EC-D0203A4DF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FFA4DE4-4346-471F-B961-EE3AAE83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69</a:t>
            </a:fld>
            <a:endParaRPr lang="da-DK"/>
          </a:p>
        </p:txBody>
      </p:sp>
      <p:pic>
        <p:nvPicPr>
          <p:cNvPr id="8" name="Billede 7" descr="Et billede, der indeholder skærmbillede&#10;&#10;Beskrivelse, der er oprettet med meget høj sikkerhed">
            <a:extLst>
              <a:ext uri="{FF2B5EF4-FFF2-40B4-BE49-F238E27FC236}">
                <a16:creationId xmlns:a16="http://schemas.microsoft.com/office/drawing/2014/main" id="{C6FCCEA6-2135-49AA-B9AB-87C0B3399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025571"/>
            <a:ext cx="5800000" cy="3295238"/>
          </a:xfrm>
          <a:prstGeom prst="rect">
            <a:avLst/>
          </a:prstGeom>
        </p:spPr>
      </p:pic>
      <p:pic>
        <p:nvPicPr>
          <p:cNvPr id="10" name="Billede 9" descr="Et billede, der indeholder skærmbillede&#10;&#10;Beskrivelse, der er oprettet med meget høj sikkerhed">
            <a:extLst>
              <a:ext uri="{FF2B5EF4-FFF2-40B4-BE49-F238E27FC236}">
                <a16:creationId xmlns:a16="http://schemas.microsoft.com/office/drawing/2014/main" id="{284F0984-4096-4011-B3C7-2ED7B392D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74" y="3409763"/>
            <a:ext cx="5990476" cy="2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10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97939-4C94-494E-8AF5-DE8A820A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982975"/>
          </a:xfrm>
        </p:spPr>
        <p:txBody>
          <a:bodyPr>
            <a:normAutofit/>
          </a:bodyPr>
          <a:lstStyle/>
          <a:p>
            <a:r>
              <a:rPr lang="da-DK" dirty="0"/>
              <a:t>Windows 10 Filhistorik</a:t>
            </a:r>
            <a:br>
              <a:rPr lang="da-DK" dirty="0"/>
            </a:br>
            <a:r>
              <a:rPr lang="da-DK" sz="1600" b="1" dirty="0"/>
              <a:t>Indstillinger &gt; Opdatering og sikkerhed &gt; Sikkerhedskopiering &gt; Flere indstillinger</a:t>
            </a:r>
            <a:endParaRPr lang="da-DK" dirty="0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69E27E69-9890-4CC0-9143-C1541712D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10" y="1010949"/>
            <a:ext cx="6190143" cy="4689307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E2B34D1-156D-47D3-9B05-7975D0FED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6CBF43C-3F7E-4F81-B19F-7516DCBD4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F980DC5-2943-46E4-A875-73A9B716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7</a:t>
            </a:fld>
            <a:endParaRPr lang="da-DK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B71B3F4-D2AB-47F4-A372-43A7C5AE3B06}"/>
              </a:ext>
            </a:extLst>
          </p:cNvPr>
          <p:cNvSpPr/>
          <p:nvPr/>
        </p:nvSpPr>
        <p:spPr>
          <a:xfrm>
            <a:off x="544646" y="5780836"/>
            <a:ext cx="80547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>
                <a:hlinkClick r:id="rId3"/>
              </a:rPr>
              <a:t>https://itsupport.brundtoe.dk/2016/05/29/backup-og-gendannelse-med-windows-funktioner/</a:t>
            </a:r>
            <a:r>
              <a:rPr lang="da-DK" sz="1600" dirty="0"/>
              <a:t>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E0F8BB7-56AC-418B-AA57-1CDC4BA30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55" y="2962476"/>
            <a:ext cx="3638095" cy="2371429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19F76919-6CF5-4CEA-8C14-C06E2263C299}"/>
              </a:ext>
            </a:extLst>
          </p:cNvPr>
          <p:cNvSpPr/>
          <p:nvPr/>
        </p:nvSpPr>
        <p:spPr>
          <a:xfrm>
            <a:off x="583834" y="1152215"/>
            <a:ext cx="446562" cy="44656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2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4E81759-3097-42B5-A6AA-F26063D88CC3}"/>
              </a:ext>
            </a:extLst>
          </p:cNvPr>
          <p:cNvSpPr/>
          <p:nvPr/>
        </p:nvSpPr>
        <p:spPr>
          <a:xfrm>
            <a:off x="4963885" y="3135086"/>
            <a:ext cx="446562" cy="44656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3</a:t>
            </a:r>
          </a:p>
        </p:txBody>
      </p:sp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id="{1EAA76C5-8D57-47B3-96E6-B2C6FBB0A72E}"/>
              </a:ext>
            </a:extLst>
          </p:cNvPr>
          <p:cNvCxnSpPr/>
          <p:nvPr/>
        </p:nvCxnSpPr>
        <p:spPr>
          <a:xfrm>
            <a:off x="2686050" y="3135086"/>
            <a:ext cx="206883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5091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489A4D-722D-461D-94C4-4FAFAFAE3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Deaktivering</a:t>
            </a:r>
            <a:r>
              <a:rPr lang="da-DK" dirty="0"/>
              <a:t> af tjenester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1DF4071-185E-44B6-93A9-F765EE208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Stop OneDrive hvis det ikke anvendes</a:t>
            </a:r>
          </a:p>
          <a:p>
            <a:r>
              <a:rPr lang="da-DK" sz="1800" dirty="0">
                <a:hlinkClick r:id="rId3"/>
              </a:rPr>
              <a:t>https://itsupport.brundtoe.dk/2017/10/19/deaktivere-onedrive/</a:t>
            </a:r>
            <a:r>
              <a:rPr lang="da-DK" sz="1800" dirty="0"/>
              <a:t> </a:t>
            </a:r>
          </a:p>
          <a:p>
            <a:r>
              <a:rPr lang="da-DK" dirty="0"/>
              <a:t>Deaktiver ikke anvendte tjenester </a:t>
            </a:r>
          </a:p>
          <a:p>
            <a:r>
              <a:rPr lang="da-DK" sz="1800" dirty="0">
                <a:hlinkClick r:id="rId4"/>
              </a:rPr>
              <a:t>https://itsupport.brundtoe.dk/2017/03/19/deaktivere-windows-services/</a:t>
            </a:r>
            <a:r>
              <a:rPr lang="da-DK" sz="1800" dirty="0"/>
              <a:t> </a:t>
            </a: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9BCFBA3-6674-4418-9DCF-13BFA775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C652A52-EC5A-4BCF-8975-9A1B6E4B6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8DD714-1C6B-48F4-93A4-A9559FCAF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70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61368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4A36AF-5B02-47E8-9BE1-84A361274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/>
              <a:t>Deaktivering</a:t>
            </a:r>
            <a:r>
              <a:rPr lang="da-DK" dirty="0"/>
              <a:t> af baggrunds apps</a:t>
            </a:r>
            <a:br>
              <a:rPr lang="da-DK" dirty="0"/>
            </a:br>
            <a:r>
              <a:rPr lang="da-DK" sz="1800" b="1" dirty="0"/>
              <a:t>Indstillinger &gt; Beskyttelse af personlige oplysninger &gt; baggrundsapps</a:t>
            </a:r>
            <a:endParaRPr lang="da-DK" b="1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0D32276-0A96-42FC-8EDB-59ABE0B9B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2A58D1E-E292-43A5-ADFA-91D48033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CF52999-7F7B-4BDD-B0CD-333D3359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71</a:t>
            </a:fld>
            <a:endParaRPr lang="da-DK"/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8B5BF17D-B9EE-417E-A50D-ACC17A3C3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07" y="1204913"/>
            <a:ext cx="5571386" cy="4972050"/>
          </a:xfrm>
        </p:spPr>
      </p:pic>
    </p:spTree>
    <p:extLst>
      <p:ext uri="{BB962C8B-B14F-4D97-AF65-F5344CB8AC3E}">
        <p14:creationId xmlns:p14="http://schemas.microsoft.com/office/powerpoint/2010/main" val="23678010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A94E5-0ECB-41FA-8708-0E9DA5B48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Kontrolpanel -&gt; Indekseringsindstillinger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A9678317-6ADC-429F-9730-2874FAA69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737490"/>
            <a:ext cx="3886200" cy="4351338"/>
          </a:xfrm>
        </p:spPr>
        <p:txBody>
          <a:bodyPr/>
          <a:lstStyle/>
          <a:p>
            <a:r>
              <a:rPr lang="da-DK" dirty="0"/>
              <a:t>Slå tjenesten </a:t>
            </a:r>
            <a:r>
              <a:rPr lang="da-DK" b="1" dirty="0"/>
              <a:t>Windows Search</a:t>
            </a:r>
            <a:r>
              <a:rPr lang="da-DK" dirty="0"/>
              <a:t> fra hvis brugeren ikke anvender søgning i Stifinder</a:t>
            </a:r>
          </a:p>
          <a:p>
            <a:r>
              <a:rPr lang="da-DK" dirty="0"/>
              <a:t>Konfigurer indekset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C3F0802-950C-4FB0-9B47-5C25BE2A4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640CB1-6710-469B-AB60-1C6A8B6D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C8B0BC8-4AA3-410C-B9BD-2A946980F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72</a:t>
            </a:fld>
            <a:endParaRPr lang="da-DK"/>
          </a:p>
        </p:txBody>
      </p:sp>
      <p:pic>
        <p:nvPicPr>
          <p:cNvPr id="10" name="Pladsholder til indhold 7">
            <a:extLst>
              <a:ext uri="{FF2B5EF4-FFF2-40B4-BE49-F238E27FC236}">
                <a16:creationId xmlns:a16="http://schemas.microsoft.com/office/drawing/2014/main" id="{5ABC9181-3348-41D2-BFDC-0AFAF0FA4B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0" y="1627847"/>
            <a:ext cx="3886200" cy="4045144"/>
          </a:xfrm>
        </p:spPr>
      </p:pic>
    </p:spTree>
    <p:extLst>
      <p:ext uri="{BB962C8B-B14F-4D97-AF65-F5344CB8AC3E}">
        <p14:creationId xmlns:p14="http://schemas.microsoft.com/office/powerpoint/2010/main" val="21345909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E5E955-0819-4418-B5CF-B102E0F1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Optimer de visuelle effekter</a:t>
            </a:r>
            <a:br>
              <a:rPr lang="da-DK" dirty="0"/>
            </a:br>
            <a:r>
              <a:rPr lang="da-DK" sz="1800" b="1" dirty="0"/>
              <a:t>Kontrolpanel &gt; System &gt; Avancerede indstillinger &gt; Faneblad avanceret &gt; ydeevne &gt; Indstillinger</a:t>
            </a:r>
            <a:br>
              <a:rPr lang="da-DK" b="1" dirty="0"/>
            </a:br>
            <a:endParaRPr lang="da-DK" dirty="0"/>
          </a:p>
        </p:txBody>
      </p:sp>
      <p:pic>
        <p:nvPicPr>
          <p:cNvPr id="10" name="Pladsholder til indhold 9" descr="Et billede, der indeholder skærmbillede&#10;&#10;Beskrivelse, der er oprettet med meget høj sikkerhed">
            <a:extLst>
              <a:ext uri="{FF2B5EF4-FFF2-40B4-BE49-F238E27FC236}">
                <a16:creationId xmlns:a16="http://schemas.microsoft.com/office/drawing/2014/main" id="{3FEAC7F1-52F4-432A-BDDD-BF93284C13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83" y="1298887"/>
            <a:ext cx="3634299" cy="4878076"/>
          </a:xfrm>
        </p:spPr>
      </p:pic>
      <p:pic>
        <p:nvPicPr>
          <p:cNvPr id="12" name="Pladsholder til indhold 11" descr="Et billede, der indeholder skærmbillede&#10;&#10;Beskrivelse, der er oprettet med meget høj sikkerhed">
            <a:extLst>
              <a:ext uri="{FF2B5EF4-FFF2-40B4-BE49-F238E27FC236}">
                <a16:creationId xmlns:a16="http://schemas.microsoft.com/office/drawing/2014/main" id="{F853E64F-7A27-415E-93A5-ACC8B7938D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955" y="1209536"/>
            <a:ext cx="3457395" cy="4967427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6B567B2-E6DD-4A74-B20B-BC541EEFD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627EF3-C691-425F-9EA1-8CB1E311D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6554954-2C48-428B-B455-B16415876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73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81863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9D2690-C674-4E79-89DB-2755606B0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Slå gennemsigtighedseffekter fra</a:t>
            </a:r>
            <a:br>
              <a:rPr lang="da-DK" dirty="0"/>
            </a:br>
            <a:r>
              <a:rPr lang="da-DK" sz="1800" b="1" dirty="0"/>
              <a:t>Indstillinger &gt; Personlig tilpasning &gt; Farver</a:t>
            </a:r>
            <a:endParaRPr lang="da-DK" b="1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81ADD5B-0666-41C2-9DD4-809D4D37F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3202991-38DB-4AFF-8BA2-10FCCE1E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6C563D6-400A-46C6-8F62-3632613F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74</a:t>
            </a:fld>
            <a:endParaRPr lang="da-DK"/>
          </a:p>
        </p:txBody>
      </p:sp>
      <p:pic>
        <p:nvPicPr>
          <p:cNvPr id="16" name="Pladsholder til indhold 15">
            <a:extLst>
              <a:ext uri="{FF2B5EF4-FFF2-40B4-BE49-F238E27FC236}">
                <a16:creationId xmlns:a16="http://schemas.microsoft.com/office/drawing/2014/main" id="{2539360B-D439-4405-856A-799B0C339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57" y="1400462"/>
            <a:ext cx="6914286" cy="4580952"/>
          </a:xfrm>
        </p:spPr>
      </p:pic>
    </p:spTree>
    <p:extLst>
      <p:ext uri="{BB962C8B-B14F-4D97-AF65-F5344CB8AC3E}">
        <p14:creationId xmlns:p14="http://schemas.microsoft.com/office/powerpoint/2010/main" val="3739978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1516E4F-0399-4AFD-B563-BC032F1CC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Indstillinger - &gt; System - &gt; Beskeder og handlinger</a:t>
            </a:r>
          </a:p>
        </p:txBody>
      </p:sp>
      <p:pic>
        <p:nvPicPr>
          <p:cNvPr id="13" name="Pladsholder til indhold 12">
            <a:extLst>
              <a:ext uri="{FF2B5EF4-FFF2-40B4-BE49-F238E27FC236}">
                <a16:creationId xmlns:a16="http://schemas.microsoft.com/office/drawing/2014/main" id="{2481A625-8479-4061-BD70-98EC349754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633" y="1825625"/>
            <a:ext cx="2371234" cy="4351338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F3EEFFE-4281-499B-B273-ABDE6FFC3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FFF27DE-9715-4284-8A14-1F5EFCC1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8F22A4A-D82F-4B40-B2F4-290D52217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75</a:t>
            </a:fld>
            <a:endParaRPr lang="da-DK"/>
          </a:p>
        </p:txBody>
      </p:sp>
      <p:pic>
        <p:nvPicPr>
          <p:cNvPr id="17" name="Pladsholder til indhold 16">
            <a:extLst>
              <a:ext uri="{FF2B5EF4-FFF2-40B4-BE49-F238E27FC236}">
                <a16:creationId xmlns:a16="http://schemas.microsoft.com/office/drawing/2014/main" id="{F1CED344-8CC1-4578-B3B0-EA535FCDB9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73" y="1825625"/>
            <a:ext cx="2867753" cy="4351338"/>
          </a:xfrm>
        </p:spPr>
      </p:pic>
    </p:spTree>
    <p:extLst>
      <p:ext uri="{BB962C8B-B14F-4D97-AF65-F5344CB8AC3E}">
        <p14:creationId xmlns:p14="http://schemas.microsoft.com/office/powerpoint/2010/main" val="3366487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C616C0-13E2-4B42-8C36-939C72C7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400" dirty="0"/>
              <a:t>Indstillinger - &gt; Øget tilgængelighed &gt; Andre indstillinger</a:t>
            </a:r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5AE23CA8-97DF-4EE8-97F4-AE6D782CE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28" y="1204913"/>
            <a:ext cx="6468144" cy="4972050"/>
          </a:xfrm>
        </p:spPr>
      </p:pic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F488E33-7F83-4474-87B1-D033542A8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C5DF24D-E32D-499E-87E6-A72AF0144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CE70CC3-6BB4-441C-9863-E7E3FF558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76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41010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4E2F4-17A6-437D-ACB8-63020B64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700" dirty="0"/>
              <a:t>Deaktiver Microsoft annoncer</a:t>
            </a:r>
            <a:br>
              <a:rPr lang="da-DK" dirty="0"/>
            </a:br>
            <a:r>
              <a:rPr lang="da-DK" sz="1800" b="1" dirty="0"/>
              <a:t>Indstillinger &gt; Personlig tilpasning &gt; Start</a:t>
            </a:r>
            <a:endParaRPr lang="da-DK" b="1" dirty="0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39B06D7A-7CE5-47DF-84CE-038857A22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22" y="1019978"/>
            <a:ext cx="6888756" cy="4972050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88C8AAA-9E21-4AC1-820D-86E41D3A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0DE20F0-17CF-417F-9CE2-76282FCE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1720FF9-7A78-495A-A153-3B3FDE7E9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77</a:t>
            </a:fld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A0C16A1-6975-4A7F-B658-05C6AC00252A}"/>
              </a:ext>
            </a:extLst>
          </p:cNvPr>
          <p:cNvSpPr/>
          <p:nvPr/>
        </p:nvSpPr>
        <p:spPr>
          <a:xfrm>
            <a:off x="899022" y="6004912"/>
            <a:ext cx="7616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>
                <a:hlinkClick r:id="rId3"/>
              </a:rPr>
              <a:t>https://itsupport.brundtoe.dk/2017/03/21/hvordan-fjernes-microsoft-annoncer/</a:t>
            </a:r>
            <a:r>
              <a:rPr lang="da-DK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67917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77593-8A33-41CE-A20E-13E0EEF58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Deaktiver annoncer i Stifinder</a:t>
            </a:r>
            <a:br>
              <a:rPr lang="da-DK" dirty="0"/>
            </a:br>
            <a:r>
              <a:rPr lang="da-DK" sz="1800" b="1" dirty="0"/>
              <a:t>Menulinjen &gt; Vis &gt; Indstillinger faneblad vis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78C6CE9D-3733-43F8-9498-A1B228EB7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14" y="1251900"/>
            <a:ext cx="5517371" cy="4972050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0AE8B94-97F1-4D2F-9185-9F4411DA8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22C699-4DB3-4150-BAB2-AD4CCBA8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BB852B6-E2A6-49E3-A2D6-93FCA30F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78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9478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7DED5-1287-4AE2-AFCC-C4AB5EB2B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Slå automatisk login til</a:t>
            </a:r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3ADE092B-BCA5-42D2-BA20-23D280A3A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2" y="1260368"/>
            <a:ext cx="4390476" cy="4552381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B8BF16A-923F-47E3-8BD8-ABFDD4426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1EC90B8-7DB8-4075-8295-FA9B1FB91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2B999D4-F6AD-4A6F-865E-6C5E501C7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79</a:t>
            </a:fld>
            <a:endParaRPr lang="da-DK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F41CDA95-0AE5-4AA7-B53F-56BB67F8F92A}"/>
              </a:ext>
            </a:extLst>
          </p:cNvPr>
          <p:cNvSpPr txBox="1"/>
          <p:nvPr/>
        </p:nvSpPr>
        <p:spPr>
          <a:xfrm>
            <a:off x="5605153" y="1353787"/>
            <a:ext cx="31334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&lt;WINDOWS&gt; + &lt;R&gt;</a:t>
            </a:r>
          </a:p>
          <a:p>
            <a:endParaRPr lang="da-DK" sz="2400" dirty="0"/>
          </a:p>
          <a:p>
            <a:r>
              <a:rPr lang="da-DK" sz="2400" dirty="0"/>
              <a:t>Skriv </a:t>
            </a:r>
            <a:r>
              <a:rPr lang="da-DK" sz="2400" dirty="0" err="1"/>
              <a:t>netplwiz</a:t>
            </a:r>
            <a:endParaRPr lang="da-DK" sz="2400" dirty="0"/>
          </a:p>
          <a:p>
            <a:endParaRPr lang="da-DK" sz="2400" dirty="0"/>
          </a:p>
          <a:p>
            <a:endParaRPr lang="da-DK" sz="2400" dirty="0"/>
          </a:p>
          <a:p>
            <a:r>
              <a:rPr lang="da-DK" sz="2400" dirty="0"/>
              <a:t>Sikkerhedsrisiko afvejes</a:t>
            </a:r>
          </a:p>
        </p:txBody>
      </p:sp>
    </p:spTree>
    <p:extLst>
      <p:ext uri="{BB962C8B-B14F-4D97-AF65-F5344CB8AC3E}">
        <p14:creationId xmlns:p14="http://schemas.microsoft.com/office/powerpoint/2010/main" val="1140941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C967D8F-3D5E-4F7B-93AD-BAFE40300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01D35C-617C-475D-857A-B64A1D13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4686C1-BCD8-4A68-BE26-84FBED7F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8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8657386-38B1-4021-9097-F46F61135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821831"/>
            <a:ext cx="5044183" cy="3405302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66299D50-261D-4E63-B5AE-0A83C5F36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550" y="3776670"/>
            <a:ext cx="4618759" cy="2474623"/>
          </a:xfrm>
          <a:prstGeom prst="rect">
            <a:avLst/>
          </a:prstGeom>
        </p:spPr>
      </p:pic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6AE0D2F7-C24F-4528-8F4B-5004641AD3AD}"/>
              </a:ext>
            </a:extLst>
          </p:cNvPr>
          <p:cNvCxnSpPr>
            <a:cxnSpLocks/>
          </p:cNvCxnSpPr>
          <p:nvPr/>
        </p:nvCxnSpPr>
        <p:spPr>
          <a:xfrm>
            <a:off x="4954066" y="3155968"/>
            <a:ext cx="525400" cy="12414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11EF7DDF-4045-43EF-9E58-7CA933E0091D}"/>
              </a:ext>
            </a:extLst>
          </p:cNvPr>
          <p:cNvSpPr/>
          <p:nvPr/>
        </p:nvSpPr>
        <p:spPr>
          <a:xfrm>
            <a:off x="2320291" y="3177542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4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B809F77-7B92-4BA6-A820-FDCDC0D2DE6A}"/>
              </a:ext>
            </a:extLst>
          </p:cNvPr>
          <p:cNvSpPr/>
          <p:nvPr/>
        </p:nvSpPr>
        <p:spPr>
          <a:xfrm>
            <a:off x="3150741" y="5277643"/>
            <a:ext cx="365759" cy="3657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5CF38A-2492-4CFE-944A-14FF7555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65126"/>
          </a:xfrm>
        </p:spPr>
        <p:txBody>
          <a:bodyPr>
            <a:noAutofit/>
          </a:bodyPr>
          <a:lstStyle/>
          <a:p>
            <a:r>
              <a:rPr lang="da-DK" sz="1600" b="1" dirty="0"/>
              <a:t>Indstillinger &gt; Opdatering og sikkerhed &gt; Sikkerhedskopiering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11889145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F684A-574E-48B8-941B-7F31ABD33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Strømstyring sluk for harddisken</a:t>
            </a:r>
            <a:br>
              <a:rPr lang="da-DK" dirty="0"/>
            </a:br>
            <a:r>
              <a:rPr lang="da-DK" sz="1800" b="1" dirty="0"/>
              <a:t>Kontrolpanel &gt; Strømstyring &gt; Rediger indstillinger for strømstyringsplan</a:t>
            </a:r>
            <a:endParaRPr lang="da-DK" b="1" dirty="0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5BE1DF2F-5876-408D-B3A6-50E38F792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00" y="1119499"/>
            <a:ext cx="6800000" cy="4800000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3C7AE39-4E2B-4CBB-9242-A2109712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2DD4123-7990-40F0-B614-89B08D5D6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D6645F5-0064-45E5-8448-48B2DFFF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80</a:t>
            </a:fld>
            <a:endParaRPr lang="da-DK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1100F43D-C2B9-412F-BE5B-562FD6874A88}"/>
              </a:ext>
            </a:extLst>
          </p:cNvPr>
          <p:cNvSpPr txBox="1"/>
          <p:nvPr/>
        </p:nvSpPr>
        <p:spPr>
          <a:xfrm>
            <a:off x="934948" y="6030930"/>
            <a:ext cx="2537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Ej relevant for SSD </a:t>
            </a:r>
          </a:p>
        </p:txBody>
      </p:sp>
    </p:spTree>
    <p:extLst>
      <p:ext uri="{BB962C8B-B14F-4D97-AF65-F5344CB8AC3E}">
        <p14:creationId xmlns:p14="http://schemas.microsoft.com/office/powerpoint/2010/main" val="38423550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D7C75-2866-49A9-A52F-855F3092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Indstillinger ydeevne – prioritering</a:t>
            </a:r>
            <a:br>
              <a:rPr lang="da-DK" dirty="0"/>
            </a:br>
            <a:r>
              <a:rPr lang="da-DK" sz="1800" b="1" dirty="0"/>
              <a:t>Kontrolpanel &gt; System &gt; Avancerede indstillinger &gt; Faneblad avanceret &gt; ydeevne &gt; Indstillinger</a:t>
            </a:r>
            <a:endParaRPr lang="da-DK" dirty="0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BB68C09E-97B6-4B93-8CE4-F7CB5353F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66" y="1614747"/>
            <a:ext cx="5066667" cy="4152381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63F103-90C3-4E87-B2F7-EA2B822A5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F6CBE00-642E-48CC-A5D6-1D08FF00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AA67B58-DAB0-492A-871F-7BF3F551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81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294355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595E0A-FF3E-470B-854C-97CF7D105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Indstillinger prioritering af programmer</a:t>
            </a:r>
            <a:br>
              <a:rPr lang="da-DK" dirty="0"/>
            </a:br>
            <a:r>
              <a:rPr lang="da-DK" sz="1800" b="1" dirty="0"/>
              <a:t>Joblisten &gt; faneblad Detaljer &gt; marker proces og højreklik</a:t>
            </a:r>
            <a:endParaRPr lang="da-DK" b="1" dirty="0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9D612035-2EF8-4259-8A02-C731B5BF0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65" y="1204913"/>
            <a:ext cx="5532870" cy="4972050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09F6CC2-2BEE-4CE0-94C5-B7B99FE7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C63C7D0-FAE3-486D-89B3-E215EAD23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43AE46-9F14-46AB-A1C4-F006E634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82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41863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8C1C41-D79F-43DE-8CA1-BF6EE2424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Systemgendannelsespunkter</a:t>
            </a:r>
            <a:br>
              <a:rPr lang="da-DK" dirty="0"/>
            </a:br>
            <a:r>
              <a:rPr lang="da-DK" sz="1800" b="1" dirty="0"/>
              <a:t>Kontrolpanel &gt; System &gt; Systembeskyttelse</a:t>
            </a:r>
            <a:endParaRPr lang="da-DK" b="1" dirty="0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222137DD-1D6D-4A4D-A2DC-F9B2404B4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33" y="1204913"/>
            <a:ext cx="4364533" cy="4972050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94B0A92-454E-4777-A61F-A0E1C65E3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D65418-95F6-4DEA-B10D-0F344573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7E56AA-91BE-4357-900D-D8B4538E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83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777578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90FFAC5-69AA-4A16-A0FB-2E0A8F397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Ultimate Windows </a:t>
            </a:r>
            <a:r>
              <a:rPr lang="da-DK" dirty="0" err="1"/>
              <a:t>Tweaker</a:t>
            </a:r>
            <a:endParaRPr lang="da-DK" dirty="0"/>
          </a:p>
        </p:txBody>
      </p:sp>
      <p:pic>
        <p:nvPicPr>
          <p:cNvPr id="11" name="Pladsholder til indhold 10">
            <a:extLst>
              <a:ext uri="{FF2B5EF4-FFF2-40B4-BE49-F238E27FC236}">
                <a16:creationId xmlns:a16="http://schemas.microsoft.com/office/drawing/2014/main" id="{A4AB86BC-8690-457E-A6F2-FC6B739A0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07" y="1119499"/>
            <a:ext cx="6642143" cy="4598988"/>
          </a:xfrm>
        </p:spPr>
      </p:pic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92BD31A-F3C2-40DB-9335-427E626F3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E1554A1-2DB8-47C5-872B-296F495B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6639CC9-32A5-4888-BB10-489F892EC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84</a:t>
            </a:fld>
            <a:endParaRPr lang="da-DK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7A0CB985-C2C9-4CF8-AB28-6AFECC9941A4}"/>
              </a:ext>
            </a:extLst>
          </p:cNvPr>
          <p:cNvSpPr/>
          <p:nvPr/>
        </p:nvSpPr>
        <p:spPr>
          <a:xfrm>
            <a:off x="628649" y="5815599"/>
            <a:ext cx="776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hlinkClick r:id="rId3"/>
              </a:rPr>
              <a:t>http://www.thewindowsclub.com/ultimate-windows-tweaker-4-windows-10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130831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3C6DE-D969-4D89-B833-C0561D221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400" b="1" dirty="0"/>
              <a:t>Opret en ny mappe og navngiv den</a:t>
            </a:r>
            <a:br>
              <a:rPr lang="da-DK" sz="2400" b="1" dirty="0"/>
            </a:br>
            <a:r>
              <a:rPr lang="da-DK" sz="2400" b="1" dirty="0" err="1"/>
              <a:t>GodMode</a:t>
            </a:r>
            <a:r>
              <a:rPr lang="da-DK" sz="2400" b="1" dirty="0"/>
              <a:t>.{ED7BA470-8E54-465E-825C-99712043E01C}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3C1B0C7B-3F6E-455E-82F7-6E5939DED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285" y="1033212"/>
            <a:ext cx="6571429" cy="4847619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549DDCE-B750-4637-A6A5-DA5DA0DBA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5D81D55-AEC1-4B73-B6EE-5B7B5A6E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E1344C7-1AF8-419A-8EA4-DBBD7A555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85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069992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C34FE-A5BC-4B29-8AA2-769EE405E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Privacy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D63F5DD-9680-4F83-BD6C-0B3842ACD2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Manuelt via Windows Indstillinger</a:t>
            </a:r>
          </a:p>
          <a:p>
            <a:r>
              <a:rPr lang="da-DK" dirty="0"/>
              <a:t>Windows </a:t>
            </a:r>
            <a:r>
              <a:rPr lang="da-DK" dirty="0" err="1"/>
              <a:t>Privacy</a:t>
            </a:r>
            <a:r>
              <a:rPr lang="da-DK" dirty="0"/>
              <a:t> Dashboard</a:t>
            </a:r>
          </a:p>
          <a:p>
            <a:r>
              <a:rPr lang="da-DK" dirty="0"/>
              <a:t>Ultimate Windows </a:t>
            </a:r>
            <a:r>
              <a:rPr lang="da-DK" dirty="0" err="1"/>
              <a:t>Tweaker</a:t>
            </a:r>
            <a:r>
              <a:rPr lang="da-DK" dirty="0"/>
              <a:t> 4</a:t>
            </a:r>
          </a:p>
          <a:p>
            <a:r>
              <a:rPr lang="da-DK" dirty="0"/>
              <a:t>W10Privacy Tool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6A0C182-5212-4880-B4DA-259AFC903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F759D95-8B32-477B-9244-C7506144D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AF23C73-7692-46A9-AB44-DF2B1FD19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86</a:t>
            </a:fld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DB5925B-E8F9-426E-9CBC-0773F53F969F}"/>
              </a:ext>
            </a:extLst>
          </p:cNvPr>
          <p:cNvSpPr/>
          <p:nvPr/>
        </p:nvSpPr>
        <p:spPr>
          <a:xfrm>
            <a:off x="623887" y="5570831"/>
            <a:ext cx="7616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hlinkClick r:id="rId2"/>
              </a:rPr>
              <a:t>https://itsupport.brundtoe.dk/2017/10/20/privacy-windows-10/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993475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5A6A3-87DD-43C4-8A20-D858CA2B5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Indstillinger -&gt; Beskyttelse af personlige oplysninger</a:t>
            </a:r>
          </a:p>
        </p:txBody>
      </p:sp>
      <p:pic>
        <p:nvPicPr>
          <p:cNvPr id="8" name="Pladsholder til indhold 7" descr="Et billede, der indeholder skærmbillede&#10;&#10;Beskrivelse, der er oprettet med meget høj sikkerhed">
            <a:extLst>
              <a:ext uri="{FF2B5EF4-FFF2-40B4-BE49-F238E27FC236}">
                <a16:creationId xmlns:a16="http://schemas.microsoft.com/office/drawing/2014/main" id="{2397DD34-B0D9-45D5-B7A9-4276D4F6A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07234"/>
            <a:ext cx="7886700" cy="4766686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DADC518-323C-4A43-B508-A9E1FF014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AAF816-3E6A-4280-83D4-9C393108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267FC74-D132-4351-8496-EAF86385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87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256846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E8E040-F725-4972-9CC6-191C660FB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Windows </a:t>
            </a:r>
            <a:r>
              <a:rPr lang="da-DK" dirty="0" err="1"/>
              <a:t>Privacy</a:t>
            </a:r>
            <a:r>
              <a:rPr lang="da-DK" dirty="0"/>
              <a:t> Dashboard</a:t>
            </a:r>
          </a:p>
        </p:txBody>
      </p:sp>
      <p:pic>
        <p:nvPicPr>
          <p:cNvPr id="8" name="Pladsholder til indhold 7" descr="Et billede, der indeholder skærmbillede&#10;&#10;Beskrivelse, der er oprettet med meget høj sikkerhed">
            <a:extLst>
              <a:ext uri="{FF2B5EF4-FFF2-40B4-BE49-F238E27FC236}">
                <a16:creationId xmlns:a16="http://schemas.microsoft.com/office/drawing/2014/main" id="{777F0286-ED39-46A9-92A4-39462EC8C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648" y="1204913"/>
            <a:ext cx="6405233" cy="4469295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7220D4C-4FF1-48AC-B30E-D8BCD3857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53D65A-CA3E-4D9D-984E-F96B87281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DB3DEB-0F71-4F0D-9DAE-4F3CE7AC2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88</a:t>
            </a:fld>
            <a:endParaRPr lang="da-DK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B366876-87C7-4C6B-9100-88807A8F6A3C}"/>
              </a:ext>
            </a:extLst>
          </p:cNvPr>
          <p:cNvSpPr/>
          <p:nvPr/>
        </p:nvSpPr>
        <p:spPr>
          <a:xfrm>
            <a:off x="742949" y="5759622"/>
            <a:ext cx="73919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>
                <a:hlinkClick r:id="rId3"/>
              </a:rPr>
              <a:t>https://www.ghacks.net/2017/06/19/windows-10-privacy-wpd/</a:t>
            </a:r>
            <a:r>
              <a:rPr lang="da-DK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843325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562BCE-3548-41EF-8E8B-0BAACF61B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Ultimate Windows </a:t>
            </a:r>
            <a:r>
              <a:rPr lang="da-DK" dirty="0" err="1"/>
              <a:t>Tweaker</a:t>
            </a:r>
            <a:r>
              <a:rPr lang="da-DK" dirty="0"/>
              <a:t> 4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E899A77-340B-413F-8F19-6BDA74FD6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1A28E3E-5359-4806-91DE-F5C35024E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A238050-541F-477E-A66E-780CCB451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89</a:t>
            </a:fld>
            <a:endParaRPr lang="da-DK"/>
          </a:p>
        </p:txBody>
      </p:sp>
      <p:pic>
        <p:nvPicPr>
          <p:cNvPr id="11" name="Pladsholder til indhold 10">
            <a:extLst>
              <a:ext uri="{FF2B5EF4-FFF2-40B4-BE49-F238E27FC236}">
                <a16:creationId xmlns:a16="http://schemas.microsoft.com/office/drawing/2014/main" id="{3D2E2FA4-9BB9-4E30-A095-E323384CD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30" y="1001352"/>
            <a:ext cx="6996040" cy="4642827"/>
          </a:xfr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4BAEA481-6BA2-4317-BB7C-744D2DF4C13B}"/>
              </a:ext>
            </a:extLst>
          </p:cNvPr>
          <p:cNvSpPr/>
          <p:nvPr/>
        </p:nvSpPr>
        <p:spPr>
          <a:xfrm>
            <a:off x="628649" y="5815599"/>
            <a:ext cx="776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hlinkClick r:id="rId3"/>
              </a:rPr>
              <a:t>http://www.thewindowsclub.com/ultimate-windows-tweaker-4-windows-10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8731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134BF-8E10-464C-B0AB-7F779C333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Windows Systemafbildning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E670A8F-6C09-4AD5-AFB0-F6E07D826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9B2B8E5-18A3-4019-A90B-A88B4560B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9052301-5357-4103-91C4-56095F66C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9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B05463E-EED5-4AD5-B9FB-04E3F7998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45" y="1011382"/>
            <a:ext cx="4203409" cy="3915596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09023BCC-2A94-41FC-974A-6F881D965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483" y="1641581"/>
            <a:ext cx="4500867" cy="4192687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1C98A576-9E12-4209-AAB7-2E60D9AEEBA3}"/>
              </a:ext>
            </a:extLst>
          </p:cNvPr>
          <p:cNvSpPr/>
          <p:nvPr/>
        </p:nvSpPr>
        <p:spPr>
          <a:xfrm>
            <a:off x="431074" y="2331186"/>
            <a:ext cx="398138" cy="39813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6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52E7F69-DA70-4EA3-9E33-F5EC5B8A5577}"/>
              </a:ext>
            </a:extLst>
          </p:cNvPr>
          <p:cNvSpPr/>
          <p:nvPr/>
        </p:nvSpPr>
        <p:spPr>
          <a:xfrm>
            <a:off x="3795039" y="3394307"/>
            <a:ext cx="398138" cy="39813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7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A2C1BEC-7FDA-4D66-BE9A-37A8753680B9}"/>
              </a:ext>
            </a:extLst>
          </p:cNvPr>
          <p:cNvSpPr/>
          <p:nvPr/>
        </p:nvSpPr>
        <p:spPr>
          <a:xfrm>
            <a:off x="7204444" y="5116668"/>
            <a:ext cx="398138" cy="39813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8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9108706-3EC5-4E0A-A38C-7DDBBF1B5355}"/>
              </a:ext>
            </a:extLst>
          </p:cNvPr>
          <p:cNvSpPr txBox="1"/>
          <p:nvPr/>
        </p:nvSpPr>
        <p:spPr>
          <a:xfrm>
            <a:off x="829212" y="5907832"/>
            <a:ext cx="785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En </a:t>
            </a:r>
            <a:r>
              <a:rPr lang="da-DK" sz="2400" dirty="0" err="1"/>
              <a:t>systemafbilding</a:t>
            </a:r>
            <a:r>
              <a:rPr lang="da-DK" sz="2400" dirty="0"/>
              <a:t> kan åbnes i diskhåndtering (W10 og W8.1)</a:t>
            </a:r>
          </a:p>
        </p:txBody>
      </p:sp>
    </p:spTree>
    <p:extLst>
      <p:ext uri="{BB962C8B-B14F-4D97-AF65-F5344CB8AC3E}">
        <p14:creationId xmlns:p14="http://schemas.microsoft.com/office/powerpoint/2010/main" val="209591928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8487F4-C735-456B-B3A0-6CB0D0FB3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W10Privacy Tool</a:t>
            </a:r>
          </a:p>
        </p:txBody>
      </p:sp>
      <p:pic>
        <p:nvPicPr>
          <p:cNvPr id="8" name="Pladsholder til indhold 7" descr="Et billede, der indeholder skærmbillede&#10;&#10;Beskrivelse, der er oprettet med meget høj sikkerhed">
            <a:extLst>
              <a:ext uri="{FF2B5EF4-FFF2-40B4-BE49-F238E27FC236}">
                <a16:creationId xmlns:a16="http://schemas.microsoft.com/office/drawing/2014/main" id="{BD935BF7-78AE-487E-AE46-F565ED5D4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87" y="1119499"/>
            <a:ext cx="7106280" cy="4742430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6DEA7C1-8AFB-4D05-B9A1-6E8B09A0F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C2C72F-9037-4494-951B-A7C4222A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DE9AF2C-7E2B-4E82-AE97-3100FF76C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90</a:t>
            </a:fld>
            <a:endParaRPr lang="da-DK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7C60119-F4A7-459C-834B-0AC49FE86222}"/>
              </a:ext>
            </a:extLst>
          </p:cNvPr>
          <p:cNvSpPr/>
          <p:nvPr/>
        </p:nvSpPr>
        <p:spPr>
          <a:xfrm>
            <a:off x="1101687" y="5903396"/>
            <a:ext cx="42848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>
                <a:hlinkClick r:id="rId3"/>
              </a:rPr>
              <a:t>https://www.winprivacy.de/english-home/</a:t>
            </a:r>
            <a:r>
              <a:rPr lang="da-DK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289132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8ECB0D-A4C8-4A1D-B3C0-EFD131022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Optimering af hardware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5C45D4-1201-4BA0-9DD6-D518D1B63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Udskift HDD med en SSD</a:t>
            </a:r>
          </a:p>
          <a:p>
            <a:endParaRPr lang="da-DK" dirty="0"/>
          </a:p>
          <a:p>
            <a:r>
              <a:rPr lang="da-DK" dirty="0"/>
              <a:t>Sæt mere RAM i din Pc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Særligt for stationære Pc</a:t>
            </a:r>
          </a:p>
          <a:p>
            <a:pPr lvl="1"/>
            <a:r>
              <a:rPr lang="da-DK" dirty="0"/>
              <a:t>Sluk og fjern strømkablet</a:t>
            </a:r>
          </a:p>
          <a:p>
            <a:pPr lvl="1"/>
            <a:r>
              <a:rPr lang="da-DK" dirty="0"/>
              <a:t>Åben og brug støvsugeren uden at røre ved komponenterne</a:t>
            </a:r>
          </a:p>
          <a:p>
            <a:pPr lvl="1"/>
            <a:r>
              <a:rPr lang="da-DK" dirty="0"/>
              <a:t>Installer et bedre grafikkort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BC7E194-2EB1-438B-888C-770426794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0268683-CED3-4F4D-88C4-C212C4025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E8C55A0-53B2-4B96-8BDC-DBBD12299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91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528746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DF0EED21-0A33-491A-B4CF-C6BD41EB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Tredjepartsprogrammer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64868F4A-1668-42DF-AE6B-3FA85FBAC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Rensning af en virusinficeret Pc</a:t>
            </a:r>
          </a:p>
          <a:p>
            <a:r>
              <a:rPr lang="da-DK" dirty="0"/>
              <a:t>Værktøjsprogrammer</a:t>
            </a:r>
          </a:p>
          <a:p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263A464-93CA-482C-A91B-9B3CEEC58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AF02EF0-E519-4C5E-AA90-90D88211B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62BB2DC-1B2A-4868-A885-10A91BAE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92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677425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374BFD-34A3-4307-85B2-7A00A91C4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Renseprogrammer</a:t>
            </a:r>
            <a:r>
              <a:rPr lang="da-DK" dirty="0"/>
              <a:t> - malware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3975116-3585-4F96-839F-4D8D5D682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 err="1"/>
              <a:t>Bleeping</a:t>
            </a:r>
            <a:r>
              <a:rPr lang="da-DK" dirty="0"/>
              <a:t> Computer</a:t>
            </a:r>
          </a:p>
          <a:p>
            <a:pPr lvl="1"/>
            <a:r>
              <a:rPr lang="da-DK" dirty="0" err="1"/>
              <a:t>Rkill</a:t>
            </a:r>
            <a:endParaRPr lang="da-DK" dirty="0"/>
          </a:p>
          <a:p>
            <a:pPr lvl="1"/>
            <a:r>
              <a:rPr lang="da-DK" dirty="0"/>
              <a:t>Rouge </a:t>
            </a:r>
            <a:r>
              <a:rPr lang="da-DK" dirty="0" err="1"/>
              <a:t>Killer</a:t>
            </a:r>
            <a:endParaRPr lang="da-DK" dirty="0"/>
          </a:p>
          <a:p>
            <a:pPr lvl="1"/>
            <a:r>
              <a:rPr lang="da-DK" dirty="0"/>
              <a:t>Malwarebytes </a:t>
            </a:r>
            <a:r>
              <a:rPr lang="da-DK" dirty="0" err="1"/>
              <a:t>AdwCleaner</a:t>
            </a:r>
            <a:endParaRPr lang="da-DK" dirty="0"/>
          </a:p>
          <a:p>
            <a:r>
              <a:rPr lang="da-DK" dirty="0"/>
              <a:t>Boote er Pc med </a:t>
            </a:r>
            <a:r>
              <a:rPr lang="da-DK" dirty="0" err="1"/>
              <a:t>emergency</a:t>
            </a:r>
            <a:r>
              <a:rPr lang="da-DK" dirty="0"/>
              <a:t> software</a:t>
            </a:r>
          </a:p>
          <a:p>
            <a:pPr lvl="1"/>
            <a:r>
              <a:rPr lang="da-DK" dirty="0" err="1"/>
              <a:t>Emisoft</a:t>
            </a:r>
            <a:r>
              <a:rPr lang="da-DK" dirty="0"/>
              <a:t> Emergency Kit</a:t>
            </a:r>
          </a:p>
          <a:p>
            <a:pPr lvl="1"/>
            <a:r>
              <a:rPr lang="da-DK" dirty="0"/>
              <a:t>Kaspersky </a:t>
            </a:r>
            <a:r>
              <a:rPr lang="da-DK" dirty="0" err="1"/>
              <a:t>Rescue</a:t>
            </a:r>
            <a:r>
              <a:rPr lang="da-DK" dirty="0"/>
              <a:t> Disk</a:t>
            </a:r>
          </a:p>
          <a:p>
            <a:pPr lvl="1"/>
            <a:r>
              <a:rPr lang="da-DK" dirty="0"/>
              <a:t>AVG, </a:t>
            </a:r>
            <a:r>
              <a:rPr lang="da-DK" dirty="0" err="1"/>
              <a:t>Bitdefender</a:t>
            </a:r>
            <a:r>
              <a:rPr lang="da-DK" dirty="0"/>
              <a:t> m.fl.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CB669-C0FA-4770-8ABA-CD2995F62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FDAB203-2CD7-4C1C-8F11-F84D1BD5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B948469-73A8-49A1-ABA5-1B60EC98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93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95563FB-11B5-4C41-95ED-809BFD8AF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04958"/>
            <a:ext cx="5467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3098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Udvalgte værktøjer til rensning af en Pc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Fra </a:t>
            </a:r>
            <a:r>
              <a:rPr lang="da-DK" dirty="0">
                <a:hlinkClick r:id="rId3"/>
              </a:rPr>
              <a:t>www.bleepingcomputer.com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AntiRoot</a:t>
            </a:r>
            <a:r>
              <a:rPr lang="da-DK" dirty="0"/>
              <a:t> Kit </a:t>
            </a:r>
          </a:p>
          <a:p>
            <a:pPr lvl="2"/>
            <a:r>
              <a:rPr lang="da-DK" dirty="0" err="1"/>
              <a:t>Rkill</a:t>
            </a:r>
            <a:endParaRPr lang="da-DK" dirty="0"/>
          </a:p>
          <a:p>
            <a:pPr lvl="2"/>
            <a:r>
              <a:rPr lang="da-DK" dirty="0" err="1"/>
              <a:t>RougeKiller</a:t>
            </a:r>
            <a:endParaRPr lang="da-DK" dirty="0"/>
          </a:p>
          <a:p>
            <a:pPr lvl="1"/>
            <a:r>
              <a:rPr lang="da-DK" dirty="0"/>
              <a:t>Adware, </a:t>
            </a:r>
            <a:r>
              <a:rPr lang="da-DK" dirty="0" err="1"/>
              <a:t>PuP</a:t>
            </a:r>
            <a:r>
              <a:rPr lang="da-DK" dirty="0"/>
              <a:t> og Spyware</a:t>
            </a:r>
          </a:p>
          <a:p>
            <a:pPr lvl="2"/>
            <a:r>
              <a:rPr lang="da-DK" strike="sngStrike" dirty="0" err="1"/>
              <a:t>Junkware</a:t>
            </a:r>
            <a:r>
              <a:rPr lang="da-DK" strike="sngStrike" dirty="0"/>
              <a:t> Removal Tool (JRT)</a:t>
            </a:r>
          </a:p>
          <a:p>
            <a:pPr lvl="2"/>
            <a:r>
              <a:rPr lang="da-DK" dirty="0" err="1"/>
              <a:t>AdwCleaner</a:t>
            </a:r>
            <a:endParaRPr lang="da-DK" dirty="0"/>
          </a:p>
          <a:p>
            <a:pPr lvl="2"/>
            <a:r>
              <a:rPr lang="da-DK" dirty="0"/>
              <a:t>Malwarebytes </a:t>
            </a:r>
            <a:r>
              <a:rPr lang="da-DK" dirty="0" err="1"/>
              <a:t>Anti</a:t>
            </a:r>
            <a:r>
              <a:rPr lang="da-DK" dirty="0"/>
              <a:t> Malware</a:t>
            </a:r>
          </a:p>
          <a:p>
            <a:pPr lvl="2"/>
            <a:r>
              <a:rPr lang="da-DK" dirty="0" err="1"/>
              <a:t>Emsisoft</a:t>
            </a:r>
            <a:r>
              <a:rPr lang="da-DK" dirty="0"/>
              <a:t> Emergency Kit</a:t>
            </a:r>
          </a:p>
          <a:p>
            <a:pPr lvl="2"/>
            <a:r>
              <a:rPr lang="da-DK" dirty="0" err="1"/>
              <a:t>Sophos</a:t>
            </a:r>
            <a:endParaRPr lang="da-DK" dirty="0"/>
          </a:p>
          <a:p>
            <a:pPr lvl="2"/>
            <a:r>
              <a:rPr lang="da-DK" dirty="0" err="1"/>
              <a:t>HijackThis</a:t>
            </a:r>
            <a:endParaRPr lang="da-DK" dirty="0"/>
          </a:p>
          <a:p>
            <a:r>
              <a:rPr lang="da-DK" dirty="0"/>
              <a:t>Antivirus producenterne har også </a:t>
            </a:r>
            <a:r>
              <a:rPr lang="da-DK" dirty="0" err="1"/>
              <a:t>Rescue</a:t>
            </a:r>
            <a:r>
              <a:rPr lang="da-DK" dirty="0"/>
              <a:t> Værktøjer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94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18085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Pc Værktøjsprogrammer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50" y="1204958"/>
            <a:ext cx="7886700" cy="4199146"/>
          </a:xfrm>
        </p:spPr>
        <p:txBody>
          <a:bodyPr>
            <a:normAutofit lnSpcReduction="10000"/>
          </a:bodyPr>
          <a:lstStyle/>
          <a:p>
            <a:r>
              <a:rPr lang="da-DK" dirty="0"/>
              <a:t>Vælg et og kun et som passer til dit behov.</a:t>
            </a:r>
          </a:p>
          <a:p>
            <a:endParaRPr lang="da-DK" dirty="0"/>
          </a:p>
          <a:p>
            <a:r>
              <a:rPr lang="da-DK" dirty="0"/>
              <a:t>Eksempelvis</a:t>
            </a:r>
          </a:p>
          <a:p>
            <a:pPr lvl="1"/>
            <a:r>
              <a:rPr lang="da-DK" dirty="0"/>
              <a:t>Advanced System Care</a:t>
            </a:r>
          </a:p>
          <a:p>
            <a:pPr lvl="1"/>
            <a:r>
              <a:rPr lang="da-DK" dirty="0" err="1"/>
              <a:t>Glary</a:t>
            </a:r>
            <a:r>
              <a:rPr lang="da-DK" dirty="0"/>
              <a:t> Utilities</a:t>
            </a:r>
          </a:p>
          <a:p>
            <a:pPr lvl="1"/>
            <a:r>
              <a:rPr lang="da-DK" dirty="0"/>
              <a:t>Wise Care 365</a:t>
            </a:r>
          </a:p>
          <a:p>
            <a:pPr lvl="1"/>
            <a:r>
              <a:rPr lang="da-DK" dirty="0" err="1"/>
              <a:t>Piriform</a:t>
            </a:r>
            <a:r>
              <a:rPr lang="da-DK" dirty="0"/>
              <a:t> Værktøjer </a:t>
            </a:r>
          </a:p>
          <a:p>
            <a:pPr lvl="2"/>
            <a:r>
              <a:rPr lang="da-DK" dirty="0" err="1"/>
              <a:t>CCleaner</a:t>
            </a:r>
            <a:endParaRPr lang="da-DK" dirty="0"/>
          </a:p>
          <a:p>
            <a:pPr lvl="2"/>
            <a:r>
              <a:rPr lang="da-DK" dirty="0" err="1"/>
              <a:t>Defragler</a:t>
            </a:r>
            <a:endParaRPr lang="da-DK" dirty="0"/>
          </a:p>
          <a:p>
            <a:pPr lvl="2"/>
            <a:r>
              <a:rPr lang="da-DK" dirty="0" err="1"/>
              <a:t>Recuva</a:t>
            </a:r>
            <a:endParaRPr lang="da-DK" dirty="0"/>
          </a:p>
          <a:p>
            <a:pPr lvl="2"/>
            <a:r>
              <a:rPr lang="da-DK" dirty="0" err="1"/>
              <a:t>Speccy</a:t>
            </a:r>
            <a:endParaRPr lang="da-DK" dirty="0"/>
          </a:p>
          <a:p>
            <a:pPr lvl="2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95</a:t>
            </a:fld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71F491E-9788-4C82-9896-D921F7BDDEE7}"/>
              </a:ext>
            </a:extLst>
          </p:cNvPr>
          <p:cNvSpPr/>
          <p:nvPr/>
        </p:nvSpPr>
        <p:spPr>
          <a:xfrm>
            <a:off x="628650" y="5468376"/>
            <a:ext cx="6590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hlinkClick r:id="rId2"/>
              </a:rPr>
              <a:t>https://itsupport.brundtoe.dk/category/vaerktojer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659023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B3DB4-CE7C-45D6-89E6-15EEFE8D3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Iobit</a:t>
            </a:r>
            <a:r>
              <a:rPr lang="da-DK" dirty="0"/>
              <a:t> </a:t>
            </a:r>
            <a:r>
              <a:rPr lang="da-DK" dirty="0" err="1"/>
              <a:t>Advances</a:t>
            </a:r>
            <a:r>
              <a:rPr lang="da-DK" dirty="0"/>
              <a:t> </a:t>
            </a:r>
            <a:r>
              <a:rPr lang="da-DK" dirty="0" err="1"/>
              <a:t>SystemCare</a:t>
            </a:r>
            <a:endParaRPr lang="da-DK" dirty="0"/>
          </a:p>
        </p:txBody>
      </p:sp>
      <p:pic>
        <p:nvPicPr>
          <p:cNvPr id="8" name="Pladsholder til indhold 7" descr="Et billede, der indeholder monitor, vej, sort&#10;&#10;Beskrivelse, der er oprettet med meget høj sikkerhed">
            <a:extLst>
              <a:ext uri="{FF2B5EF4-FFF2-40B4-BE49-F238E27FC236}">
                <a16:creationId xmlns:a16="http://schemas.microsoft.com/office/drawing/2014/main" id="{8ACB95A5-91A1-44F4-87D1-44325F689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23" y="965263"/>
            <a:ext cx="6404327" cy="4972050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D6F2F67-4CEE-40CD-8B97-EFD36863F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18807D9-D8D6-439E-8323-E0D567D41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2822CFF-E629-4B70-BD26-FF93BB3A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96</a:t>
            </a:fld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CEC1BFB-FA36-48FF-A7BA-DFD2159BD488}"/>
              </a:ext>
            </a:extLst>
          </p:cNvPr>
          <p:cNvSpPr/>
          <p:nvPr/>
        </p:nvSpPr>
        <p:spPr>
          <a:xfrm>
            <a:off x="742950" y="5937313"/>
            <a:ext cx="6517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hlinkClick r:id="rId3"/>
              </a:rPr>
              <a:t>https://www.iobit.com/en/advancedsystemcarefree.php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789098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D7C0A4-ADDC-41F3-A55C-AC3B8AA2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CCleaner</a:t>
            </a:r>
            <a:endParaRPr lang="da-DK" dirty="0"/>
          </a:p>
        </p:txBody>
      </p:sp>
      <p:pic>
        <p:nvPicPr>
          <p:cNvPr id="8" name="Pladsholder til indhold 7" descr="Et billede, der indeholder skærmbillede, monitor&#10;&#10;Beskrivelse, der er oprettet med meget høj sikkerhed">
            <a:extLst>
              <a:ext uri="{FF2B5EF4-FFF2-40B4-BE49-F238E27FC236}">
                <a16:creationId xmlns:a16="http://schemas.microsoft.com/office/drawing/2014/main" id="{DE1126CF-0F4C-4A08-9F4D-8A8CC9666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579" y="976280"/>
            <a:ext cx="6621113" cy="4972050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2B9CEFB-CB10-4AE1-A4DB-7E41992F9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12B191B-7C72-4DD5-BECD-0374D1004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E635028-49A3-432A-ADA4-CA2119BEE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97</a:t>
            </a:fld>
            <a:endParaRPr lang="da-DK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E3FF1B2-002C-4591-B5B5-6D21A75EF2D5}"/>
              </a:ext>
            </a:extLst>
          </p:cNvPr>
          <p:cNvSpPr/>
          <p:nvPr/>
        </p:nvSpPr>
        <p:spPr>
          <a:xfrm>
            <a:off x="1182579" y="5948330"/>
            <a:ext cx="2721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3"/>
              </a:rPr>
              <a:t>http://www.piriform.com/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987846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D8684-146C-46EC-B536-4C9A330A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Glary</a:t>
            </a:r>
            <a:r>
              <a:rPr lang="da-DK" dirty="0"/>
              <a:t> Utilities</a:t>
            </a:r>
          </a:p>
        </p:txBody>
      </p:sp>
      <p:pic>
        <p:nvPicPr>
          <p:cNvPr id="8" name="Pladsholder til indhold 7" descr="Et billede, der indeholder skærmbillede, monitor, bærbar computer&#10;&#10;Beskrivelse, der er oprettet med høj sikkerhed">
            <a:extLst>
              <a:ext uri="{FF2B5EF4-FFF2-40B4-BE49-F238E27FC236}">
                <a16:creationId xmlns:a16="http://schemas.microsoft.com/office/drawing/2014/main" id="{15BD5711-C596-43A2-9A47-28336B4C0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89" y="998312"/>
            <a:ext cx="7007587" cy="4972050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883A3D3-4C3A-4DAF-8FEC-89F0E29A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C074E4-365E-440F-A1B7-77C5BF4A9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DFF63FF-672D-465D-AD60-49530F2E7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98</a:t>
            </a:fld>
            <a:endParaRPr lang="da-DK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DC8A742-9D32-43AD-A686-40FD82D000CC}"/>
              </a:ext>
            </a:extLst>
          </p:cNvPr>
          <p:cNvSpPr/>
          <p:nvPr/>
        </p:nvSpPr>
        <p:spPr>
          <a:xfrm>
            <a:off x="912089" y="5987019"/>
            <a:ext cx="2778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3"/>
              </a:rPr>
              <a:t>http://www.glarysoft.com/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025346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0EDF9C-9D70-4C57-9522-98941FB49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Wise Care 365</a:t>
            </a:r>
          </a:p>
        </p:txBody>
      </p:sp>
      <p:pic>
        <p:nvPicPr>
          <p:cNvPr id="8" name="Pladsholder til indhold 7" descr="Et billede, der indeholder skærmbillede&#10;&#10;Beskrivelse, der er oprettet med meget høj sikkerhed">
            <a:extLst>
              <a:ext uri="{FF2B5EF4-FFF2-40B4-BE49-F238E27FC236}">
                <a16:creationId xmlns:a16="http://schemas.microsoft.com/office/drawing/2014/main" id="{196E9B30-0BB6-495B-97EB-B5B623CAB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45" y="987297"/>
            <a:ext cx="7407510" cy="4972050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464DF4F-777F-407A-90E6-B62395CF3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6BF896F-D0B8-4087-8E12-B702B152E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PC vedligeholdelse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890F6F-45B9-4CA8-9D73-C7ABA26D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99</a:t>
            </a:fld>
            <a:endParaRPr lang="da-DK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C58B4C3-C201-4ECB-939C-07F8CB2F9DD1}"/>
              </a:ext>
            </a:extLst>
          </p:cNvPr>
          <p:cNvSpPr/>
          <p:nvPr/>
        </p:nvSpPr>
        <p:spPr>
          <a:xfrm>
            <a:off x="783062" y="5987019"/>
            <a:ext cx="3047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3"/>
              </a:rPr>
              <a:t>http://www.wisecleaner.com/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0681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3091</Words>
  <Application>Microsoft Office PowerPoint</Application>
  <PresentationFormat>Skærmshow (4:3)</PresentationFormat>
  <Paragraphs>865</Paragraphs>
  <Slides>107</Slides>
  <Notes>11</Notes>
  <HiddenSlides>52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107</vt:i4>
      </vt:variant>
    </vt:vector>
  </HeadingPairs>
  <TitlesOfParts>
    <vt:vector size="111" baseType="lpstr">
      <vt:lpstr>Arial</vt:lpstr>
      <vt:lpstr>Calibri</vt:lpstr>
      <vt:lpstr>Calibri Light</vt:lpstr>
      <vt:lpstr>Office-tema</vt:lpstr>
      <vt:lpstr>    Windows 10  Backup Vedligeholdelse Optimering</vt:lpstr>
      <vt:lpstr>Overblik</vt:lpstr>
      <vt:lpstr>IT sikkerhedskampagne</vt:lpstr>
      <vt:lpstr>Tag backup af dine data</vt:lpstr>
      <vt:lpstr>Pc Backup</vt:lpstr>
      <vt:lpstr>Windows sikkerhedskopiering Indstillinger &gt; Opdatering og sikkerhed &gt; Sikkerhedskopiering</vt:lpstr>
      <vt:lpstr>Windows 10 Filhistorik Indstillinger &gt; Opdatering og sikkerhed &gt; Sikkerhedskopiering &gt; Flere indstillinger</vt:lpstr>
      <vt:lpstr>Indstillinger &gt; Opdatering og sikkerhed &gt; Sikkerhedskopiering</vt:lpstr>
      <vt:lpstr>Windows Systemafbildning</vt:lpstr>
      <vt:lpstr>Systemgendannelsesmedie</vt:lpstr>
      <vt:lpstr>Diskhåndtering af Systemafbildning  Hold &lt;WINDOWS&gt; + X nede og vælg Diskhåndtering</vt:lpstr>
      <vt:lpstr>Backup strategier</vt:lpstr>
      <vt:lpstr>Skyen til synkronisering og backup</vt:lpstr>
      <vt:lpstr>Skyerne</vt:lpstr>
      <vt:lpstr>Office 365 abonnement – Ransomware beskyttelse maj 2018</vt:lpstr>
      <vt:lpstr>AOMEI Backupper Standard</vt:lpstr>
      <vt:lpstr>EaseUS Todo Backup</vt:lpstr>
      <vt:lpstr>Macrium Reflect Free Edition</vt:lpstr>
      <vt:lpstr>Hvad er Pc’ens tilstand</vt:lpstr>
      <vt:lpstr>Joblisten</vt:lpstr>
      <vt:lpstr>Ressourcesovervågning</vt:lpstr>
      <vt:lpstr>Er Internetforbindelsen for langsom?</vt:lpstr>
      <vt:lpstr>Joblisten: Slå startprogrammer fra</vt:lpstr>
      <vt:lpstr>Mangler der en driver? Hold &lt;WINDOW&gt; + X nede og  vælg Enhedshåndtering</vt:lpstr>
      <vt:lpstr>DriverStore Explorer</vt:lpstr>
      <vt:lpstr>Glary Utilities – Driver Backup</vt:lpstr>
      <vt:lpstr>Kontrolpanel - &gt; Sikkerhed &amp; Vedligeholdelse</vt:lpstr>
      <vt:lpstr>Kontrolpanel - &gt; Sikkerhed &amp; Vedligeholdelse &gt; Pålidelighedsovervågning</vt:lpstr>
      <vt:lpstr>Windows System Control Center</vt:lpstr>
      <vt:lpstr>Sysinternals - Autoruns</vt:lpstr>
      <vt:lpstr>Sysinternals – Process Explorer</vt:lpstr>
      <vt:lpstr>Password og produktnøgler</vt:lpstr>
      <vt:lpstr>Grundlæggende vedligeholdelse</vt:lpstr>
      <vt:lpstr>Automatisk vedligeholdelse</vt:lpstr>
      <vt:lpstr>Indstillinger for Automatisk vedligeholdelse</vt:lpstr>
      <vt:lpstr>Fejlsøgning og Optimering af disk</vt:lpstr>
      <vt:lpstr>Windows automatiske diskoptimering</vt:lpstr>
      <vt:lpstr>Settings -&gt; System -&gt; Lager</vt:lpstr>
      <vt:lpstr>Diskoprydning</vt:lpstr>
      <vt:lpstr>Slet gamle gendannelsespunkter</vt:lpstr>
      <vt:lpstr>Kommando: cleanmgr /sageset:1234</vt:lpstr>
      <vt:lpstr>Diskoprydning i Windows Component Store</vt:lpstr>
      <vt:lpstr>WSCC – Windows diskoprydning</vt:lpstr>
      <vt:lpstr>AOMEI Partition Manager</vt:lpstr>
      <vt:lpstr>W10 Optimer registreringsdatabasen</vt:lpstr>
      <vt:lpstr>Sysinternals – Process Monitor</vt:lpstr>
      <vt:lpstr>Registry Finder - Et alternativ til registreringseditoren</vt:lpstr>
      <vt:lpstr>Reparer Windows</vt:lpstr>
      <vt:lpstr>Hold dine enheder opdateret</vt:lpstr>
      <vt:lpstr>Windows Update Indstillinger &gt; Opdatering og sikkerhed  &gt; Windows Update</vt:lpstr>
      <vt:lpstr>Hvor henter jeg mine programmer</vt:lpstr>
      <vt:lpstr>Afinstallation af programmer</vt:lpstr>
      <vt:lpstr>Windows afinstallation</vt:lpstr>
      <vt:lpstr>Fjern Windows 10 Apps Indstilllinger &gt; Apps &gt; Apps og funktioner</vt:lpstr>
      <vt:lpstr>Pc Decrapifier</vt:lpstr>
      <vt:lpstr>Should I Remove It?</vt:lpstr>
      <vt:lpstr>IObit Uninstaller</vt:lpstr>
      <vt:lpstr>Revo Uninstaller</vt:lpstr>
      <vt:lpstr>Programmer som bør fjernes</vt:lpstr>
      <vt:lpstr>Anvende Adobe Flash Player i browsere</vt:lpstr>
      <vt:lpstr>Fejlfinding og Reparation</vt:lpstr>
      <vt:lpstr>Windows 10 Foretag fejlfinding Indstillinger &gt; Opdatering og sikkerhed &gt; Foretag fejlfinding</vt:lpstr>
      <vt:lpstr>Windows 8.1 og 10 Genoprettelse Indstillinger &gt; Opdatering og sikkerhed &gt; Genoprettelse</vt:lpstr>
      <vt:lpstr>Min Pc er opgraderet fra Windows 7 (8.1)</vt:lpstr>
      <vt:lpstr>Avanceret start 1 Ved boot til avanceret start eller med USB installationsmedie</vt:lpstr>
      <vt:lpstr>Avanceret start 2</vt:lpstr>
      <vt:lpstr>Fejlsikret tilstand</vt:lpstr>
      <vt:lpstr>Optimeringer Alle slides er skjulte</vt:lpstr>
      <vt:lpstr>Strømstyring – Slå hurtig opstart til</vt:lpstr>
      <vt:lpstr>Deaktivering af tjenester</vt:lpstr>
      <vt:lpstr>Deaktivering af baggrunds apps Indstillinger &gt; Beskyttelse af personlige oplysninger &gt; baggrundsapps</vt:lpstr>
      <vt:lpstr>Kontrolpanel -&gt; Indekseringsindstillinger</vt:lpstr>
      <vt:lpstr>Optimer de visuelle effekter Kontrolpanel &gt; System &gt; Avancerede indstillinger &gt; Faneblad avanceret &gt; ydeevne &gt; Indstillinger </vt:lpstr>
      <vt:lpstr>Slå gennemsigtighedseffekter fra Indstillinger &gt; Personlig tilpasning &gt; Farver</vt:lpstr>
      <vt:lpstr>Indstillinger - &gt; System - &gt; Beskeder og handlinger</vt:lpstr>
      <vt:lpstr>Indstillinger - &gt; Øget tilgængelighed &gt; Andre indstillinger</vt:lpstr>
      <vt:lpstr>Deaktiver Microsoft annoncer Indstillinger &gt; Personlig tilpasning &gt; Start</vt:lpstr>
      <vt:lpstr>Deaktiver annoncer i Stifinder Menulinjen &gt; Vis &gt; Indstillinger faneblad vis</vt:lpstr>
      <vt:lpstr>Slå automatisk login til</vt:lpstr>
      <vt:lpstr>Strømstyring sluk for harddisken Kontrolpanel &gt; Strømstyring &gt; Rediger indstillinger for strømstyringsplan</vt:lpstr>
      <vt:lpstr>Indstillinger ydeevne – prioritering Kontrolpanel &gt; System &gt; Avancerede indstillinger &gt; Faneblad avanceret &gt; ydeevne &gt; Indstillinger</vt:lpstr>
      <vt:lpstr>Indstillinger prioritering af programmer Joblisten &gt; faneblad Detaljer &gt; marker proces og højreklik</vt:lpstr>
      <vt:lpstr>Systemgendannelsespunkter Kontrolpanel &gt; System &gt; Systembeskyttelse</vt:lpstr>
      <vt:lpstr>Ultimate Windows Tweaker</vt:lpstr>
      <vt:lpstr>Opret en ny mappe og navngiv den GodMode.{ED7BA470-8E54-465E-825C-99712043E01C}</vt:lpstr>
      <vt:lpstr>Privacy</vt:lpstr>
      <vt:lpstr>Indstillinger -&gt; Beskyttelse af personlige oplysninger</vt:lpstr>
      <vt:lpstr>Windows Privacy Dashboard</vt:lpstr>
      <vt:lpstr>Ultimate Windows Tweaker 4</vt:lpstr>
      <vt:lpstr>W10Privacy Tool</vt:lpstr>
      <vt:lpstr>Optimering af hardware</vt:lpstr>
      <vt:lpstr>Tredjepartsprogrammer</vt:lpstr>
      <vt:lpstr>Renseprogrammer - malware</vt:lpstr>
      <vt:lpstr>Udvalgte værktøjer til rensning af en Pc</vt:lpstr>
      <vt:lpstr>Pc Værktøjsprogrammer</vt:lpstr>
      <vt:lpstr>Iobit Advances SystemCare</vt:lpstr>
      <vt:lpstr>CCleaner</vt:lpstr>
      <vt:lpstr>Glary Utilities</vt:lpstr>
      <vt:lpstr>Wise Care 365</vt:lpstr>
      <vt:lpstr>Data Recovery Programmer</vt:lpstr>
      <vt:lpstr>Hvad gør man når det er gået galt</vt:lpstr>
      <vt:lpstr>Hvad fejler min Pc er den inficeret?</vt:lpstr>
      <vt:lpstr>Skal jeg rense eller gendanne min Pc</vt:lpstr>
      <vt:lpstr>Kan du redde dine data før geninstallation?</vt:lpstr>
      <vt:lpstr>Gendannelse</vt:lpstr>
      <vt:lpstr>Udvalgte anbefalinger til Hr og Fru Jensen</vt:lpstr>
      <vt:lpstr>Spørgsmål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Sikkerhed PC, Tablet og Smartphones</dc:title>
  <dc:creator/>
  <cp:lastModifiedBy/>
  <cp:revision>7</cp:revision>
  <dcterms:created xsi:type="dcterms:W3CDTF">2017-03-31T18:06:26Z</dcterms:created>
  <dcterms:modified xsi:type="dcterms:W3CDTF">2019-09-15T11:51:47Z</dcterms:modified>
</cp:coreProperties>
</file>