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385" r:id="rId3"/>
    <p:sldId id="414" r:id="rId4"/>
    <p:sldId id="483" r:id="rId5"/>
    <p:sldId id="264" r:id="rId6"/>
    <p:sldId id="482" r:id="rId7"/>
    <p:sldId id="260" r:id="rId8"/>
    <p:sldId id="261" r:id="rId9"/>
    <p:sldId id="262" r:id="rId10"/>
    <p:sldId id="392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per Holst" initials="jho" lastIdx="1" clrIdx="0">
    <p:extLst>
      <p:ext uri="{19B8F6BF-5375-455C-9EA6-DF929625EA0E}">
        <p15:presenceInfo xmlns:p15="http://schemas.microsoft.com/office/powerpoint/2012/main" userId="Jesper Hol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55" autoAdjust="0"/>
    <p:restoredTop sz="86457" autoAdjust="0"/>
  </p:normalViewPr>
  <p:slideViewPr>
    <p:cSldViewPr snapToGrid="0">
      <p:cViewPr varScale="1">
        <p:scale>
          <a:sx n="93" d="100"/>
          <a:sy n="93" d="100"/>
        </p:scale>
        <p:origin x="39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915BE-9350-4C4E-A212-554BCA1A5E3B}" type="doc">
      <dgm:prSet loTypeId="urn:microsoft.com/office/officeart/2005/8/layout/cycle8" loCatId="cycle" qsTypeId="urn:microsoft.com/office/officeart/2005/8/quickstyle/3d2" qsCatId="3D" csTypeId="urn:microsoft.com/office/officeart/2005/8/colors/colorful2" csCatId="colorful" phldr="1"/>
      <dgm:spPr/>
    </dgm:pt>
    <dgm:pt modelId="{4B0FB90E-CE7F-4FBD-B67C-A72B44D19217}">
      <dgm:prSet phldrT="[Tekst]"/>
      <dgm:spPr/>
      <dgm:t>
        <a:bodyPr/>
        <a:lstStyle/>
        <a:p>
          <a:r>
            <a:rPr lang="da-DK" dirty="0"/>
            <a:t>It-café</a:t>
          </a:r>
        </a:p>
      </dgm:t>
    </dgm:pt>
    <dgm:pt modelId="{4BE934FB-D16A-4983-8BCA-898DB3B43C3C}" type="parTrans" cxnId="{E22EF467-6D52-4196-8626-EAFD7E1F51B3}">
      <dgm:prSet/>
      <dgm:spPr/>
      <dgm:t>
        <a:bodyPr/>
        <a:lstStyle/>
        <a:p>
          <a:endParaRPr lang="da-DK"/>
        </a:p>
      </dgm:t>
    </dgm:pt>
    <dgm:pt modelId="{B0779D40-FA98-48D4-B7C5-DF3D4713E472}" type="sibTrans" cxnId="{E22EF467-6D52-4196-8626-EAFD7E1F51B3}">
      <dgm:prSet/>
      <dgm:spPr/>
      <dgm:t>
        <a:bodyPr/>
        <a:lstStyle/>
        <a:p>
          <a:endParaRPr lang="da-DK"/>
        </a:p>
      </dgm:t>
    </dgm:pt>
    <dgm:pt modelId="{825D6D56-851D-4F84-AE53-7F79F1E20FE1}">
      <dgm:prSet phldrT="[Tekst]"/>
      <dgm:spPr/>
      <dgm:t>
        <a:bodyPr/>
        <a:lstStyle/>
        <a:p>
          <a:r>
            <a:rPr lang="da-DK" dirty="0"/>
            <a:t>It på plejehjem</a:t>
          </a:r>
        </a:p>
      </dgm:t>
    </dgm:pt>
    <dgm:pt modelId="{18A1369C-09C7-494F-ADD0-FF01038FA5FD}" type="parTrans" cxnId="{AE6D46E9-CFEC-4055-B684-01CA196CE46E}">
      <dgm:prSet/>
      <dgm:spPr/>
      <dgm:t>
        <a:bodyPr/>
        <a:lstStyle/>
        <a:p>
          <a:endParaRPr lang="da-DK"/>
        </a:p>
      </dgm:t>
    </dgm:pt>
    <dgm:pt modelId="{4CCFF58C-0A7A-4C72-A86F-3D5D07F79C38}" type="sibTrans" cxnId="{AE6D46E9-CFEC-4055-B684-01CA196CE46E}">
      <dgm:prSet/>
      <dgm:spPr/>
      <dgm:t>
        <a:bodyPr/>
        <a:lstStyle/>
        <a:p>
          <a:endParaRPr lang="da-DK"/>
        </a:p>
      </dgm:t>
    </dgm:pt>
    <dgm:pt modelId="{7299A5C8-F5CB-48E4-99F3-44DD80C2B1FA}">
      <dgm:prSet phldrT="[Tekst]"/>
      <dgm:spPr/>
      <dgm:t>
        <a:bodyPr/>
        <a:lstStyle/>
        <a:p>
          <a:r>
            <a:rPr lang="da-DK" dirty="0"/>
            <a:t>It-foredrag</a:t>
          </a:r>
        </a:p>
      </dgm:t>
    </dgm:pt>
    <dgm:pt modelId="{1D386FA8-74A9-49D0-957D-A6BB95FEBC6D}" type="parTrans" cxnId="{12F61E48-662C-4560-A07F-EF5A8F5F9AD8}">
      <dgm:prSet/>
      <dgm:spPr/>
      <dgm:t>
        <a:bodyPr/>
        <a:lstStyle/>
        <a:p>
          <a:endParaRPr lang="da-DK"/>
        </a:p>
      </dgm:t>
    </dgm:pt>
    <dgm:pt modelId="{B0360204-9EE7-407E-AD54-D4F62EFD1911}" type="sibTrans" cxnId="{12F61E48-662C-4560-A07F-EF5A8F5F9AD8}">
      <dgm:prSet/>
      <dgm:spPr/>
      <dgm:t>
        <a:bodyPr/>
        <a:lstStyle/>
        <a:p>
          <a:endParaRPr lang="da-DK"/>
        </a:p>
      </dgm:t>
    </dgm:pt>
    <dgm:pt modelId="{F962FDB7-A8CB-4ED1-B626-F941BD4D2723}">
      <dgm:prSet/>
      <dgm:spPr/>
      <dgm:t>
        <a:bodyPr/>
        <a:lstStyle/>
        <a:p>
          <a:r>
            <a:rPr lang="da-DK" dirty="0"/>
            <a:t>It-undervisning</a:t>
          </a:r>
        </a:p>
      </dgm:t>
    </dgm:pt>
    <dgm:pt modelId="{8A428B13-B1F4-478C-AB2F-BE83C593B326}" type="parTrans" cxnId="{17EAEBA0-4736-4AEB-A5EB-B27FEA104A44}">
      <dgm:prSet/>
      <dgm:spPr/>
      <dgm:t>
        <a:bodyPr/>
        <a:lstStyle/>
        <a:p>
          <a:endParaRPr lang="da-DK"/>
        </a:p>
      </dgm:t>
    </dgm:pt>
    <dgm:pt modelId="{1C0D00C0-4B41-465C-BFAB-2C1CF87E691E}" type="sibTrans" cxnId="{17EAEBA0-4736-4AEB-A5EB-B27FEA104A44}">
      <dgm:prSet/>
      <dgm:spPr/>
      <dgm:t>
        <a:bodyPr/>
        <a:lstStyle/>
        <a:p>
          <a:endParaRPr lang="da-DK"/>
        </a:p>
      </dgm:t>
    </dgm:pt>
    <dgm:pt modelId="{37F5E500-29C9-4F8D-81F9-1B3B6E5BD6C6}">
      <dgm:prSet/>
      <dgm:spPr/>
      <dgm:t>
        <a:bodyPr/>
        <a:lstStyle/>
        <a:p>
          <a:r>
            <a:rPr lang="da-DK" dirty="0"/>
            <a:t>It-hjælp i hjemmet</a:t>
          </a:r>
        </a:p>
      </dgm:t>
    </dgm:pt>
    <dgm:pt modelId="{3A2DF671-F24D-44E2-9E2C-B26F27AC535B}" type="parTrans" cxnId="{099AA0B7-D9F7-458E-B06F-A73DFBF968E7}">
      <dgm:prSet/>
      <dgm:spPr/>
      <dgm:t>
        <a:bodyPr/>
        <a:lstStyle/>
        <a:p>
          <a:endParaRPr lang="da-DK"/>
        </a:p>
      </dgm:t>
    </dgm:pt>
    <dgm:pt modelId="{972D1D71-3324-4174-B551-8228AA7392F6}" type="sibTrans" cxnId="{099AA0B7-D9F7-458E-B06F-A73DFBF968E7}">
      <dgm:prSet/>
      <dgm:spPr/>
      <dgm:t>
        <a:bodyPr/>
        <a:lstStyle/>
        <a:p>
          <a:endParaRPr lang="da-DK"/>
        </a:p>
      </dgm:t>
    </dgm:pt>
    <dgm:pt modelId="{8F1094D7-A91E-4614-A026-A273478DA3B6}">
      <dgm:prSet/>
      <dgm:spPr/>
      <dgm:t>
        <a:bodyPr/>
        <a:lstStyle/>
        <a:p>
          <a:r>
            <a:rPr lang="da-DK" dirty="0"/>
            <a:t>It-telefonsupport</a:t>
          </a:r>
        </a:p>
      </dgm:t>
    </dgm:pt>
    <dgm:pt modelId="{761668F0-90BA-4AC5-9B77-238FFAA5F331}" type="parTrans" cxnId="{80F77ED8-8547-468D-9A3E-CA32D350809B}">
      <dgm:prSet/>
      <dgm:spPr/>
      <dgm:t>
        <a:bodyPr/>
        <a:lstStyle/>
        <a:p>
          <a:endParaRPr lang="da-DK"/>
        </a:p>
      </dgm:t>
    </dgm:pt>
    <dgm:pt modelId="{85FDC6C6-1323-49E1-B089-47C81E426747}" type="sibTrans" cxnId="{80F77ED8-8547-468D-9A3E-CA32D350809B}">
      <dgm:prSet/>
      <dgm:spPr/>
      <dgm:t>
        <a:bodyPr/>
        <a:lstStyle/>
        <a:p>
          <a:endParaRPr lang="da-DK"/>
        </a:p>
      </dgm:t>
    </dgm:pt>
    <dgm:pt modelId="{50C4ED53-CFAC-47C6-BD99-596A7AD76082}" type="pres">
      <dgm:prSet presAssocID="{E57915BE-9350-4C4E-A212-554BCA1A5E3B}" presName="compositeShape" presStyleCnt="0">
        <dgm:presLayoutVars>
          <dgm:chMax val="7"/>
          <dgm:dir/>
          <dgm:resizeHandles val="exact"/>
        </dgm:presLayoutVars>
      </dgm:prSet>
      <dgm:spPr/>
    </dgm:pt>
    <dgm:pt modelId="{A5927BC8-976F-4C45-9035-2B747EF1F0F8}" type="pres">
      <dgm:prSet presAssocID="{E57915BE-9350-4C4E-A212-554BCA1A5E3B}" presName="wedge1" presStyleLbl="node1" presStyleIdx="0" presStyleCnt="6"/>
      <dgm:spPr/>
    </dgm:pt>
    <dgm:pt modelId="{2A511099-72DA-4598-A3EE-91B1AF28F152}" type="pres">
      <dgm:prSet presAssocID="{E57915BE-9350-4C4E-A212-554BCA1A5E3B}" presName="dummy1a" presStyleCnt="0"/>
      <dgm:spPr/>
    </dgm:pt>
    <dgm:pt modelId="{307F1F67-2DC5-41BA-8C6A-7A2F8112A7F6}" type="pres">
      <dgm:prSet presAssocID="{E57915BE-9350-4C4E-A212-554BCA1A5E3B}" presName="dummy1b" presStyleCnt="0"/>
      <dgm:spPr/>
    </dgm:pt>
    <dgm:pt modelId="{133C8A5E-FD44-44F1-8C42-4B8478454F17}" type="pres">
      <dgm:prSet presAssocID="{E57915BE-9350-4C4E-A212-554BCA1A5E3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FCB02D6-78F3-4C2A-96BA-784DF2FCDB43}" type="pres">
      <dgm:prSet presAssocID="{E57915BE-9350-4C4E-A212-554BCA1A5E3B}" presName="wedge2" presStyleLbl="node1" presStyleIdx="1" presStyleCnt="6"/>
      <dgm:spPr/>
    </dgm:pt>
    <dgm:pt modelId="{4D2499BE-02CB-4F91-BBB0-B62393C80E25}" type="pres">
      <dgm:prSet presAssocID="{E57915BE-9350-4C4E-A212-554BCA1A5E3B}" presName="dummy2a" presStyleCnt="0"/>
      <dgm:spPr/>
    </dgm:pt>
    <dgm:pt modelId="{4C0E1B91-73F1-4BAC-8693-9BA5CCF61D02}" type="pres">
      <dgm:prSet presAssocID="{E57915BE-9350-4C4E-A212-554BCA1A5E3B}" presName="dummy2b" presStyleCnt="0"/>
      <dgm:spPr/>
    </dgm:pt>
    <dgm:pt modelId="{4EBAAEC3-525D-4ABD-860E-AEF54284E39E}" type="pres">
      <dgm:prSet presAssocID="{E57915BE-9350-4C4E-A212-554BCA1A5E3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4EDFFD5-08DE-455B-B880-AEFA42ED34E0}" type="pres">
      <dgm:prSet presAssocID="{E57915BE-9350-4C4E-A212-554BCA1A5E3B}" presName="wedge3" presStyleLbl="node1" presStyleIdx="2" presStyleCnt="6"/>
      <dgm:spPr/>
    </dgm:pt>
    <dgm:pt modelId="{444C723C-3847-461B-9D9D-3D0CBCAE813C}" type="pres">
      <dgm:prSet presAssocID="{E57915BE-9350-4C4E-A212-554BCA1A5E3B}" presName="dummy3a" presStyleCnt="0"/>
      <dgm:spPr/>
    </dgm:pt>
    <dgm:pt modelId="{6F669B94-6C2B-4509-9044-346367E4C1A9}" type="pres">
      <dgm:prSet presAssocID="{E57915BE-9350-4C4E-A212-554BCA1A5E3B}" presName="dummy3b" presStyleCnt="0"/>
      <dgm:spPr/>
    </dgm:pt>
    <dgm:pt modelId="{DF95AD10-032E-46FC-8E0C-56C191544471}" type="pres">
      <dgm:prSet presAssocID="{E57915BE-9350-4C4E-A212-554BCA1A5E3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286DA8A-6569-4814-AB6A-540ED482B463}" type="pres">
      <dgm:prSet presAssocID="{E57915BE-9350-4C4E-A212-554BCA1A5E3B}" presName="wedge4" presStyleLbl="node1" presStyleIdx="3" presStyleCnt="6"/>
      <dgm:spPr/>
    </dgm:pt>
    <dgm:pt modelId="{EC392AF4-0641-4351-BC60-903D6DB7F58A}" type="pres">
      <dgm:prSet presAssocID="{E57915BE-9350-4C4E-A212-554BCA1A5E3B}" presName="dummy4a" presStyleCnt="0"/>
      <dgm:spPr/>
    </dgm:pt>
    <dgm:pt modelId="{CD9C42B7-F85C-402F-82E3-1C8B707D964B}" type="pres">
      <dgm:prSet presAssocID="{E57915BE-9350-4C4E-A212-554BCA1A5E3B}" presName="dummy4b" presStyleCnt="0"/>
      <dgm:spPr/>
    </dgm:pt>
    <dgm:pt modelId="{64CD5BE3-DC27-4A72-A797-E8B5607546E6}" type="pres">
      <dgm:prSet presAssocID="{E57915BE-9350-4C4E-A212-554BCA1A5E3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F4576A6-A64C-4F21-930B-A2EB0ADB1F53}" type="pres">
      <dgm:prSet presAssocID="{E57915BE-9350-4C4E-A212-554BCA1A5E3B}" presName="wedge5" presStyleLbl="node1" presStyleIdx="4" presStyleCnt="6"/>
      <dgm:spPr/>
    </dgm:pt>
    <dgm:pt modelId="{447533EE-5FFC-4AF5-8429-0B31AEB09A31}" type="pres">
      <dgm:prSet presAssocID="{E57915BE-9350-4C4E-A212-554BCA1A5E3B}" presName="dummy5a" presStyleCnt="0"/>
      <dgm:spPr/>
    </dgm:pt>
    <dgm:pt modelId="{2B94B94A-5501-4E46-BF76-3621BFADD00E}" type="pres">
      <dgm:prSet presAssocID="{E57915BE-9350-4C4E-A212-554BCA1A5E3B}" presName="dummy5b" presStyleCnt="0"/>
      <dgm:spPr/>
    </dgm:pt>
    <dgm:pt modelId="{49C05036-0856-41DA-8256-381D1963A8DD}" type="pres">
      <dgm:prSet presAssocID="{E57915BE-9350-4C4E-A212-554BCA1A5E3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3E5DA47-12C8-48B2-AE9A-BD2F0C85B569}" type="pres">
      <dgm:prSet presAssocID="{E57915BE-9350-4C4E-A212-554BCA1A5E3B}" presName="wedge6" presStyleLbl="node1" presStyleIdx="5" presStyleCnt="6"/>
      <dgm:spPr/>
    </dgm:pt>
    <dgm:pt modelId="{2F51A9D2-AAC3-4DDF-8AED-59BDC026FF00}" type="pres">
      <dgm:prSet presAssocID="{E57915BE-9350-4C4E-A212-554BCA1A5E3B}" presName="dummy6a" presStyleCnt="0"/>
      <dgm:spPr/>
    </dgm:pt>
    <dgm:pt modelId="{270876A8-29E1-4F8E-9A72-AB89BCBECDEA}" type="pres">
      <dgm:prSet presAssocID="{E57915BE-9350-4C4E-A212-554BCA1A5E3B}" presName="dummy6b" presStyleCnt="0"/>
      <dgm:spPr/>
    </dgm:pt>
    <dgm:pt modelId="{011D9B72-3078-4472-B454-B6CA6A51EFD2}" type="pres">
      <dgm:prSet presAssocID="{E57915BE-9350-4C4E-A212-554BCA1A5E3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1F0C5A2-351C-4D00-B5E3-0B42E86FA462}" type="pres">
      <dgm:prSet presAssocID="{B0779D40-FA98-48D4-B7C5-DF3D4713E472}" presName="arrowWedge1" presStyleLbl="fgSibTrans2D1" presStyleIdx="0" presStyleCnt="6"/>
      <dgm:spPr/>
    </dgm:pt>
    <dgm:pt modelId="{230F6EFC-C83F-4F7B-A7CA-F451E2C1D6CC}" type="pres">
      <dgm:prSet presAssocID="{972D1D71-3324-4174-B551-8228AA7392F6}" presName="arrowWedge2" presStyleLbl="fgSibTrans2D1" presStyleIdx="1" presStyleCnt="6"/>
      <dgm:spPr/>
    </dgm:pt>
    <dgm:pt modelId="{2B0C7BD1-6534-4ABB-BA61-486BAD5A87E2}" type="pres">
      <dgm:prSet presAssocID="{85FDC6C6-1323-49E1-B089-47C81E426747}" presName="arrowWedge3" presStyleLbl="fgSibTrans2D1" presStyleIdx="2" presStyleCnt="6"/>
      <dgm:spPr/>
    </dgm:pt>
    <dgm:pt modelId="{31F9ABCD-6D75-417F-80B5-E61DAE62B968}" type="pres">
      <dgm:prSet presAssocID="{4CCFF58C-0A7A-4C72-A86F-3D5D07F79C38}" presName="arrowWedge4" presStyleLbl="fgSibTrans2D1" presStyleIdx="3" presStyleCnt="6"/>
      <dgm:spPr/>
    </dgm:pt>
    <dgm:pt modelId="{72F86F62-FBED-4A84-9EEC-B7AB783BBEC4}" type="pres">
      <dgm:prSet presAssocID="{B0360204-9EE7-407E-AD54-D4F62EFD1911}" presName="arrowWedge5" presStyleLbl="fgSibTrans2D1" presStyleIdx="4" presStyleCnt="6"/>
      <dgm:spPr/>
    </dgm:pt>
    <dgm:pt modelId="{30AF23F1-A06E-4423-B148-E0A4EBF7C013}" type="pres">
      <dgm:prSet presAssocID="{1C0D00C0-4B41-465C-BFAB-2C1CF87E691E}" presName="arrowWedge6" presStyleLbl="fgSibTrans2D1" presStyleIdx="5" presStyleCnt="6"/>
      <dgm:spPr/>
    </dgm:pt>
  </dgm:ptLst>
  <dgm:cxnLst>
    <dgm:cxn modelId="{5A06E209-77FE-4BF3-811E-7E9311954123}" type="presOf" srcId="{F962FDB7-A8CB-4ED1-B626-F941BD4D2723}" destId="{011D9B72-3078-4472-B454-B6CA6A51EFD2}" srcOrd="1" destOrd="0" presId="urn:microsoft.com/office/officeart/2005/8/layout/cycle8"/>
    <dgm:cxn modelId="{ED4DD316-49D5-46F5-B809-04FB8ACD4063}" type="presOf" srcId="{7299A5C8-F5CB-48E4-99F3-44DD80C2B1FA}" destId="{9F4576A6-A64C-4F21-930B-A2EB0ADB1F53}" srcOrd="0" destOrd="0" presId="urn:microsoft.com/office/officeart/2005/8/layout/cycle8"/>
    <dgm:cxn modelId="{DF99631A-CC64-4576-8BAC-A5878CA9E4A1}" type="presOf" srcId="{8F1094D7-A91E-4614-A026-A273478DA3B6}" destId="{DF95AD10-032E-46FC-8E0C-56C191544471}" srcOrd="1" destOrd="0" presId="urn:microsoft.com/office/officeart/2005/8/layout/cycle8"/>
    <dgm:cxn modelId="{BFC76D24-9893-4050-B66F-3DD2C5D448E9}" type="presOf" srcId="{E57915BE-9350-4C4E-A212-554BCA1A5E3B}" destId="{50C4ED53-CFAC-47C6-BD99-596A7AD76082}" srcOrd="0" destOrd="0" presId="urn:microsoft.com/office/officeart/2005/8/layout/cycle8"/>
    <dgm:cxn modelId="{42FEFE3C-AD9C-498E-A571-42DB385A86A4}" type="presOf" srcId="{8F1094D7-A91E-4614-A026-A273478DA3B6}" destId="{24EDFFD5-08DE-455B-B880-AEFA42ED34E0}" srcOrd="0" destOrd="0" presId="urn:microsoft.com/office/officeart/2005/8/layout/cycle8"/>
    <dgm:cxn modelId="{E22EF467-6D52-4196-8626-EAFD7E1F51B3}" srcId="{E57915BE-9350-4C4E-A212-554BCA1A5E3B}" destId="{4B0FB90E-CE7F-4FBD-B67C-A72B44D19217}" srcOrd="0" destOrd="0" parTransId="{4BE934FB-D16A-4983-8BCA-898DB3B43C3C}" sibTransId="{B0779D40-FA98-48D4-B7C5-DF3D4713E472}"/>
    <dgm:cxn modelId="{12F61E48-662C-4560-A07F-EF5A8F5F9AD8}" srcId="{E57915BE-9350-4C4E-A212-554BCA1A5E3B}" destId="{7299A5C8-F5CB-48E4-99F3-44DD80C2B1FA}" srcOrd="4" destOrd="0" parTransId="{1D386FA8-74A9-49D0-957D-A6BB95FEBC6D}" sibTransId="{B0360204-9EE7-407E-AD54-D4F62EFD1911}"/>
    <dgm:cxn modelId="{B6CD4551-5BC9-4805-9F9A-BF9D7B387C46}" type="presOf" srcId="{F962FDB7-A8CB-4ED1-B626-F941BD4D2723}" destId="{13E5DA47-12C8-48B2-AE9A-BD2F0C85B569}" srcOrd="0" destOrd="0" presId="urn:microsoft.com/office/officeart/2005/8/layout/cycle8"/>
    <dgm:cxn modelId="{D3C35378-B4B9-4D99-89DB-30C15B266C16}" type="presOf" srcId="{4B0FB90E-CE7F-4FBD-B67C-A72B44D19217}" destId="{A5927BC8-976F-4C45-9035-2B747EF1F0F8}" srcOrd="0" destOrd="0" presId="urn:microsoft.com/office/officeart/2005/8/layout/cycle8"/>
    <dgm:cxn modelId="{03CDE18D-687E-4820-8D83-B0127778F63C}" type="presOf" srcId="{825D6D56-851D-4F84-AE53-7F79F1E20FE1}" destId="{E286DA8A-6569-4814-AB6A-540ED482B463}" srcOrd="0" destOrd="0" presId="urn:microsoft.com/office/officeart/2005/8/layout/cycle8"/>
    <dgm:cxn modelId="{AC395294-01A0-47C0-9B2E-0470617BA8B5}" type="presOf" srcId="{37F5E500-29C9-4F8D-81F9-1B3B6E5BD6C6}" destId="{9FCB02D6-78F3-4C2A-96BA-784DF2FCDB43}" srcOrd="0" destOrd="0" presId="urn:microsoft.com/office/officeart/2005/8/layout/cycle8"/>
    <dgm:cxn modelId="{17EAEBA0-4736-4AEB-A5EB-B27FEA104A44}" srcId="{E57915BE-9350-4C4E-A212-554BCA1A5E3B}" destId="{F962FDB7-A8CB-4ED1-B626-F941BD4D2723}" srcOrd="5" destOrd="0" parTransId="{8A428B13-B1F4-478C-AB2F-BE83C593B326}" sibTransId="{1C0D00C0-4B41-465C-BFAB-2C1CF87E691E}"/>
    <dgm:cxn modelId="{113FF9B0-375E-46F9-9436-77C6111368FD}" type="presOf" srcId="{7299A5C8-F5CB-48E4-99F3-44DD80C2B1FA}" destId="{49C05036-0856-41DA-8256-381D1963A8DD}" srcOrd="1" destOrd="0" presId="urn:microsoft.com/office/officeart/2005/8/layout/cycle8"/>
    <dgm:cxn modelId="{099AA0B7-D9F7-458E-B06F-A73DFBF968E7}" srcId="{E57915BE-9350-4C4E-A212-554BCA1A5E3B}" destId="{37F5E500-29C9-4F8D-81F9-1B3B6E5BD6C6}" srcOrd="1" destOrd="0" parTransId="{3A2DF671-F24D-44E2-9E2C-B26F27AC535B}" sibTransId="{972D1D71-3324-4174-B551-8228AA7392F6}"/>
    <dgm:cxn modelId="{02F2C1BF-52E8-43AD-A854-923011407383}" type="presOf" srcId="{825D6D56-851D-4F84-AE53-7F79F1E20FE1}" destId="{64CD5BE3-DC27-4A72-A797-E8B5607546E6}" srcOrd="1" destOrd="0" presId="urn:microsoft.com/office/officeart/2005/8/layout/cycle8"/>
    <dgm:cxn modelId="{F950ABCB-8F00-4E6B-9A61-4DA9AF32C71F}" type="presOf" srcId="{4B0FB90E-CE7F-4FBD-B67C-A72B44D19217}" destId="{133C8A5E-FD44-44F1-8C42-4B8478454F17}" srcOrd="1" destOrd="0" presId="urn:microsoft.com/office/officeart/2005/8/layout/cycle8"/>
    <dgm:cxn modelId="{80F77ED8-8547-468D-9A3E-CA32D350809B}" srcId="{E57915BE-9350-4C4E-A212-554BCA1A5E3B}" destId="{8F1094D7-A91E-4614-A026-A273478DA3B6}" srcOrd="2" destOrd="0" parTransId="{761668F0-90BA-4AC5-9B77-238FFAA5F331}" sibTransId="{85FDC6C6-1323-49E1-B089-47C81E426747}"/>
    <dgm:cxn modelId="{AE6D46E9-CFEC-4055-B684-01CA196CE46E}" srcId="{E57915BE-9350-4C4E-A212-554BCA1A5E3B}" destId="{825D6D56-851D-4F84-AE53-7F79F1E20FE1}" srcOrd="3" destOrd="0" parTransId="{18A1369C-09C7-494F-ADD0-FF01038FA5FD}" sibTransId="{4CCFF58C-0A7A-4C72-A86F-3D5D07F79C38}"/>
    <dgm:cxn modelId="{D823F0EB-1B91-411A-A600-EB2C66E97854}" type="presOf" srcId="{37F5E500-29C9-4F8D-81F9-1B3B6E5BD6C6}" destId="{4EBAAEC3-525D-4ABD-860E-AEF54284E39E}" srcOrd="1" destOrd="0" presId="urn:microsoft.com/office/officeart/2005/8/layout/cycle8"/>
    <dgm:cxn modelId="{72560472-FBB1-4C61-A874-C7832D5B9550}" type="presParOf" srcId="{50C4ED53-CFAC-47C6-BD99-596A7AD76082}" destId="{A5927BC8-976F-4C45-9035-2B747EF1F0F8}" srcOrd="0" destOrd="0" presId="urn:microsoft.com/office/officeart/2005/8/layout/cycle8"/>
    <dgm:cxn modelId="{B95279E8-7ECD-4778-ACA3-39995212D32D}" type="presParOf" srcId="{50C4ED53-CFAC-47C6-BD99-596A7AD76082}" destId="{2A511099-72DA-4598-A3EE-91B1AF28F152}" srcOrd="1" destOrd="0" presId="urn:microsoft.com/office/officeart/2005/8/layout/cycle8"/>
    <dgm:cxn modelId="{0CA3AD9E-5391-4D0B-968B-6A684DDC9A17}" type="presParOf" srcId="{50C4ED53-CFAC-47C6-BD99-596A7AD76082}" destId="{307F1F67-2DC5-41BA-8C6A-7A2F8112A7F6}" srcOrd="2" destOrd="0" presId="urn:microsoft.com/office/officeart/2005/8/layout/cycle8"/>
    <dgm:cxn modelId="{02222B22-D588-48D3-98D6-BFA66444F3E3}" type="presParOf" srcId="{50C4ED53-CFAC-47C6-BD99-596A7AD76082}" destId="{133C8A5E-FD44-44F1-8C42-4B8478454F17}" srcOrd="3" destOrd="0" presId="urn:microsoft.com/office/officeart/2005/8/layout/cycle8"/>
    <dgm:cxn modelId="{1721FF4E-FDB1-4417-9E06-E7526C49275F}" type="presParOf" srcId="{50C4ED53-CFAC-47C6-BD99-596A7AD76082}" destId="{9FCB02D6-78F3-4C2A-96BA-784DF2FCDB43}" srcOrd="4" destOrd="0" presId="urn:microsoft.com/office/officeart/2005/8/layout/cycle8"/>
    <dgm:cxn modelId="{73AB24A8-B8EA-4094-8FCF-17A5F36C7F4B}" type="presParOf" srcId="{50C4ED53-CFAC-47C6-BD99-596A7AD76082}" destId="{4D2499BE-02CB-4F91-BBB0-B62393C80E25}" srcOrd="5" destOrd="0" presId="urn:microsoft.com/office/officeart/2005/8/layout/cycle8"/>
    <dgm:cxn modelId="{578F8BBB-6790-46EB-9A59-1D2AFA3E7AC7}" type="presParOf" srcId="{50C4ED53-CFAC-47C6-BD99-596A7AD76082}" destId="{4C0E1B91-73F1-4BAC-8693-9BA5CCF61D02}" srcOrd="6" destOrd="0" presId="urn:microsoft.com/office/officeart/2005/8/layout/cycle8"/>
    <dgm:cxn modelId="{4DD7E035-1A5F-4392-8A47-AC0AFB5B5DDA}" type="presParOf" srcId="{50C4ED53-CFAC-47C6-BD99-596A7AD76082}" destId="{4EBAAEC3-525D-4ABD-860E-AEF54284E39E}" srcOrd="7" destOrd="0" presId="urn:microsoft.com/office/officeart/2005/8/layout/cycle8"/>
    <dgm:cxn modelId="{7203FBFB-8A23-4408-9977-54746F60F5C0}" type="presParOf" srcId="{50C4ED53-CFAC-47C6-BD99-596A7AD76082}" destId="{24EDFFD5-08DE-455B-B880-AEFA42ED34E0}" srcOrd="8" destOrd="0" presId="urn:microsoft.com/office/officeart/2005/8/layout/cycle8"/>
    <dgm:cxn modelId="{B368E8C7-0DB4-4470-A1E2-22525F83E89B}" type="presParOf" srcId="{50C4ED53-CFAC-47C6-BD99-596A7AD76082}" destId="{444C723C-3847-461B-9D9D-3D0CBCAE813C}" srcOrd="9" destOrd="0" presId="urn:microsoft.com/office/officeart/2005/8/layout/cycle8"/>
    <dgm:cxn modelId="{9486AE73-C8DB-49B8-A9C2-3E2E937919E5}" type="presParOf" srcId="{50C4ED53-CFAC-47C6-BD99-596A7AD76082}" destId="{6F669B94-6C2B-4509-9044-346367E4C1A9}" srcOrd="10" destOrd="0" presId="urn:microsoft.com/office/officeart/2005/8/layout/cycle8"/>
    <dgm:cxn modelId="{A281A021-58B8-4D2A-81FD-FC713161F50D}" type="presParOf" srcId="{50C4ED53-CFAC-47C6-BD99-596A7AD76082}" destId="{DF95AD10-032E-46FC-8E0C-56C191544471}" srcOrd="11" destOrd="0" presId="urn:microsoft.com/office/officeart/2005/8/layout/cycle8"/>
    <dgm:cxn modelId="{8FD9ABCD-B806-442A-99E6-8B255A3E59ED}" type="presParOf" srcId="{50C4ED53-CFAC-47C6-BD99-596A7AD76082}" destId="{E286DA8A-6569-4814-AB6A-540ED482B463}" srcOrd="12" destOrd="0" presId="urn:microsoft.com/office/officeart/2005/8/layout/cycle8"/>
    <dgm:cxn modelId="{E8829F8D-35B9-4440-835E-CDA3DD2C6B8E}" type="presParOf" srcId="{50C4ED53-CFAC-47C6-BD99-596A7AD76082}" destId="{EC392AF4-0641-4351-BC60-903D6DB7F58A}" srcOrd="13" destOrd="0" presId="urn:microsoft.com/office/officeart/2005/8/layout/cycle8"/>
    <dgm:cxn modelId="{FAA51778-5C34-418D-8C1E-77B231A9AC31}" type="presParOf" srcId="{50C4ED53-CFAC-47C6-BD99-596A7AD76082}" destId="{CD9C42B7-F85C-402F-82E3-1C8B707D964B}" srcOrd="14" destOrd="0" presId="urn:microsoft.com/office/officeart/2005/8/layout/cycle8"/>
    <dgm:cxn modelId="{F6BF914E-0447-470F-BEDB-A7AFF09A9194}" type="presParOf" srcId="{50C4ED53-CFAC-47C6-BD99-596A7AD76082}" destId="{64CD5BE3-DC27-4A72-A797-E8B5607546E6}" srcOrd="15" destOrd="0" presId="urn:microsoft.com/office/officeart/2005/8/layout/cycle8"/>
    <dgm:cxn modelId="{85D8593A-512A-4407-8C27-BE44831F955D}" type="presParOf" srcId="{50C4ED53-CFAC-47C6-BD99-596A7AD76082}" destId="{9F4576A6-A64C-4F21-930B-A2EB0ADB1F53}" srcOrd="16" destOrd="0" presId="urn:microsoft.com/office/officeart/2005/8/layout/cycle8"/>
    <dgm:cxn modelId="{B69A1120-A371-47EE-B72C-F31A90601B64}" type="presParOf" srcId="{50C4ED53-CFAC-47C6-BD99-596A7AD76082}" destId="{447533EE-5FFC-4AF5-8429-0B31AEB09A31}" srcOrd="17" destOrd="0" presId="urn:microsoft.com/office/officeart/2005/8/layout/cycle8"/>
    <dgm:cxn modelId="{EB148609-3ED7-4D85-B438-278EBECFA8D9}" type="presParOf" srcId="{50C4ED53-CFAC-47C6-BD99-596A7AD76082}" destId="{2B94B94A-5501-4E46-BF76-3621BFADD00E}" srcOrd="18" destOrd="0" presId="urn:microsoft.com/office/officeart/2005/8/layout/cycle8"/>
    <dgm:cxn modelId="{4F80BE00-2DB4-416C-B7C9-61855102D6C8}" type="presParOf" srcId="{50C4ED53-CFAC-47C6-BD99-596A7AD76082}" destId="{49C05036-0856-41DA-8256-381D1963A8DD}" srcOrd="19" destOrd="0" presId="urn:microsoft.com/office/officeart/2005/8/layout/cycle8"/>
    <dgm:cxn modelId="{0CDD8DEA-00DA-4CFA-87EC-B1D3B73490D5}" type="presParOf" srcId="{50C4ED53-CFAC-47C6-BD99-596A7AD76082}" destId="{13E5DA47-12C8-48B2-AE9A-BD2F0C85B569}" srcOrd="20" destOrd="0" presId="urn:microsoft.com/office/officeart/2005/8/layout/cycle8"/>
    <dgm:cxn modelId="{F5CA9B5D-4D39-471B-9461-BB4C5BAF2070}" type="presParOf" srcId="{50C4ED53-CFAC-47C6-BD99-596A7AD76082}" destId="{2F51A9D2-AAC3-4DDF-8AED-59BDC026FF00}" srcOrd="21" destOrd="0" presId="urn:microsoft.com/office/officeart/2005/8/layout/cycle8"/>
    <dgm:cxn modelId="{CBB8C399-819D-4F1D-B6FC-4DA4B8CBCFE5}" type="presParOf" srcId="{50C4ED53-CFAC-47C6-BD99-596A7AD76082}" destId="{270876A8-29E1-4F8E-9A72-AB89BCBECDEA}" srcOrd="22" destOrd="0" presId="urn:microsoft.com/office/officeart/2005/8/layout/cycle8"/>
    <dgm:cxn modelId="{8E52F806-6574-42FD-A092-42D285D335DD}" type="presParOf" srcId="{50C4ED53-CFAC-47C6-BD99-596A7AD76082}" destId="{011D9B72-3078-4472-B454-B6CA6A51EFD2}" srcOrd="23" destOrd="0" presId="urn:microsoft.com/office/officeart/2005/8/layout/cycle8"/>
    <dgm:cxn modelId="{46D76B1E-847B-47CB-BDFB-3E93B1412FA9}" type="presParOf" srcId="{50C4ED53-CFAC-47C6-BD99-596A7AD76082}" destId="{E1F0C5A2-351C-4D00-B5E3-0B42E86FA462}" srcOrd="24" destOrd="0" presId="urn:microsoft.com/office/officeart/2005/8/layout/cycle8"/>
    <dgm:cxn modelId="{0EB7AC3A-23A3-4119-A32E-A07D5C07085E}" type="presParOf" srcId="{50C4ED53-CFAC-47C6-BD99-596A7AD76082}" destId="{230F6EFC-C83F-4F7B-A7CA-F451E2C1D6CC}" srcOrd="25" destOrd="0" presId="urn:microsoft.com/office/officeart/2005/8/layout/cycle8"/>
    <dgm:cxn modelId="{2CFE16DB-D4DC-49D0-A8C7-B2ACB23BB066}" type="presParOf" srcId="{50C4ED53-CFAC-47C6-BD99-596A7AD76082}" destId="{2B0C7BD1-6534-4ABB-BA61-486BAD5A87E2}" srcOrd="26" destOrd="0" presId="urn:microsoft.com/office/officeart/2005/8/layout/cycle8"/>
    <dgm:cxn modelId="{5251F3AA-B445-4AF2-ABD6-D094C07067B3}" type="presParOf" srcId="{50C4ED53-CFAC-47C6-BD99-596A7AD76082}" destId="{31F9ABCD-6D75-417F-80B5-E61DAE62B968}" srcOrd="27" destOrd="0" presId="urn:microsoft.com/office/officeart/2005/8/layout/cycle8"/>
    <dgm:cxn modelId="{24F9C2C3-0065-4597-BADB-EB4A35414890}" type="presParOf" srcId="{50C4ED53-CFAC-47C6-BD99-596A7AD76082}" destId="{72F86F62-FBED-4A84-9EEC-B7AB783BBEC4}" srcOrd="28" destOrd="0" presId="urn:microsoft.com/office/officeart/2005/8/layout/cycle8"/>
    <dgm:cxn modelId="{7B42AC4B-08CE-44C6-A2BB-33AF58A0B552}" type="presParOf" srcId="{50C4ED53-CFAC-47C6-BD99-596A7AD76082}" destId="{30AF23F1-A06E-4423-B148-E0A4EBF7C013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27BC8-976F-4C45-9035-2B747EF1F0F8}">
      <dsp:nvSpPr>
        <dsp:cNvPr id="0" name=""/>
        <dsp:cNvSpPr/>
      </dsp:nvSpPr>
      <dsp:spPr>
        <a:xfrm>
          <a:off x="1842346" y="321750"/>
          <a:ext cx="4551680" cy="4551680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It-café</a:t>
          </a:r>
        </a:p>
      </dsp:txBody>
      <dsp:txXfrm>
        <a:off x="4226560" y="903173"/>
        <a:ext cx="1192106" cy="921173"/>
      </dsp:txXfrm>
    </dsp:sp>
    <dsp:sp modelId="{9FCB02D6-78F3-4C2A-96BA-784DF2FCDB43}">
      <dsp:nvSpPr>
        <dsp:cNvPr id="0" name=""/>
        <dsp:cNvSpPr/>
      </dsp:nvSpPr>
      <dsp:spPr>
        <a:xfrm>
          <a:off x="1896533" y="415493"/>
          <a:ext cx="4551680" cy="4551680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2">
                <a:hueOff val="-1668845"/>
                <a:satOff val="-7806"/>
                <a:lumOff val="384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1668845"/>
                <a:satOff val="-7806"/>
                <a:lumOff val="3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It-hjælp i hjemmet</a:t>
          </a:r>
        </a:p>
      </dsp:txBody>
      <dsp:txXfrm>
        <a:off x="4985173" y="2257840"/>
        <a:ext cx="1246293" cy="894080"/>
      </dsp:txXfrm>
    </dsp:sp>
    <dsp:sp modelId="{24EDFFD5-08DE-455B-B880-AEFA42ED34E0}">
      <dsp:nvSpPr>
        <dsp:cNvPr id="0" name=""/>
        <dsp:cNvSpPr/>
      </dsp:nvSpPr>
      <dsp:spPr>
        <a:xfrm>
          <a:off x="1842346" y="509236"/>
          <a:ext cx="4551680" cy="455168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2">
                <a:hueOff val="-3337690"/>
                <a:satOff val="-15612"/>
                <a:lumOff val="768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3337690"/>
                <a:satOff val="-15612"/>
                <a:lumOff val="76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It-telefonsupport</a:t>
          </a:r>
        </a:p>
      </dsp:txBody>
      <dsp:txXfrm>
        <a:off x="4226560" y="3585413"/>
        <a:ext cx="1192106" cy="921173"/>
      </dsp:txXfrm>
    </dsp:sp>
    <dsp:sp modelId="{E286DA8A-6569-4814-AB6A-540ED482B463}">
      <dsp:nvSpPr>
        <dsp:cNvPr id="0" name=""/>
        <dsp:cNvSpPr/>
      </dsp:nvSpPr>
      <dsp:spPr>
        <a:xfrm>
          <a:off x="1733973" y="509236"/>
          <a:ext cx="4551680" cy="455168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2">
                <a:hueOff val="-5006535"/>
                <a:satOff val="-23418"/>
                <a:lumOff val="1153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5006535"/>
                <a:satOff val="-23418"/>
                <a:lumOff val="115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It på plejehjem</a:t>
          </a:r>
        </a:p>
      </dsp:txBody>
      <dsp:txXfrm>
        <a:off x="2709333" y="3585413"/>
        <a:ext cx="1192106" cy="921173"/>
      </dsp:txXfrm>
    </dsp:sp>
    <dsp:sp modelId="{9F4576A6-A64C-4F21-930B-A2EB0ADB1F53}">
      <dsp:nvSpPr>
        <dsp:cNvPr id="0" name=""/>
        <dsp:cNvSpPr/>
      </dsp:nvSpPr>
      <dsp:spPr>
        <a:xfrm>
          <a:off x="1679786" y="415493"/>
          <a:ext cx="4551680" cy="4551680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2">
                <a:hueOff val="-6675380"/>
                <a:satOff val="-31224"/>
                <a:lumOff val="1537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6675380"/>
                <a:satOff val="-31224"/>
                <a:lumOff val="1537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It-foredrag</a:t>
          </a:r>
        </a:p>
      </dsp:txBody>
      <dsp:txXfrm>
        <a:off x="1896533" y="2257840"/>
        <a:ext cx="1246293" cy="894080"/>
      </dsp:txXfrm>
    </dsp:sp>
    <dsp:sp modelId="{13E5DA47-12C8-48B2-AE9A-BD2F0C85B569}">
      <dsp:nvSpPr>
        <dsp:cNvPr id="0" name=""/>
        <dsp:cNvSpPr/>
      </dsp:nvSpPr>
      <dsp:spPr>
        <a:xfrm>
          <a:off x="1733973" y="321750"/>
          <a:ext cx="4551680" cy="455168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-8344225"/>
                <a:satOff val="-39030"/>
                <a:lumOff val="1921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-8344225"/>
                <a:satOff val="-39030"/>
                <a:lumOff val="192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It-undervisning</a:t>
          </a:r>
        </a:p>
      </dsp:txBody>
      <dsp:txXfrm>
        <a:off x="2709333" y="903173"/>
        <a:ext cx="1192106" cy="921173"/>
      </dsp:txXfrm>
    </dsp:sp>
    <dsp:sp modelId="{E1F0C5A2-351C-4D00-B5E3-0B42E86FA462}">
      <dsp:nvSpPr>
        <dsp:cNvPr id="0" name=""/>
        <dsp:cNvSpPr/>
      </dsp:nvSpPr>
      <dsp:spPr>
        <a:xfrm>
          <a:off x="1560409" y="39979"/>
          <a:ext cx="5115221" cy="5115221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F6EFC-C83F-4F7B-A7CA-F451E2C1D6CC}">
      <dsp:nvSpPr>
        <dsp:cNvPr id="0" name=""/>
        <dsp:cNvSpPr/>
      </dsp:nvSpPr>
      <dsp:spPr>
        <a:xfrm>
          <a:off x="1614596" y="13372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2">
            <a:hueOff val="-1668845"/>
            <a:satOff val="-7806"/>
            <a:lumOff val="384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0C7BD1-6534-4ABB-BA61-486BAD5A87E2}">
      <dsp:nvSpPr>
        <dsp:cNvPr id="0" name=""/>
        <dsp:cNvSpPr/>
      </dsp:nvSpPr>
      <dsp:spPr>
        <a:xfrm>
          <a:off x="1560409" y="227465"/>
          <a:ext cx="5115221" cy="5115221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2">
            <a:hueOff val="-3337690"/>
            <a:satOff val="-15612"/>
            <a:lumOff val="768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9ABCD-6D75-417F-80B5-E61DAE62B968}">
      <dsp:nvSpPr>
        <dsp:cNvPr id="0" name=""/>
        <dsp:cNvSpPr/>
      </dsp:nvSpPr>
      <dsp:spPr>
        <a:xfrm>
          <a:off x="1452368" y="227465"/>
          <a:ext cx="5115221" cy="5115221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2">
            <a:hueOff val="-5006535"/>
            <a:satOff val="-23418"/>
            <a:lumOff val="1153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86F62-FBED-4A84-9EEC-B7AB783BBEC4}">
      <dsp:nvSpPr>
        <dsp:cNvPr id="0" name=""/>
        <dsp:cNvSpPr/>
      </dsp:nvSpPr>
      <dsp:spPr>
        <a:xfrm>
          <a:off x="1398182" y="133722"/>
          <a:ext cx="5115221" cy="5115221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2">
            <a:hueOff val="-6675380"/>
            <a:satOff val="-31224"/>
            <a:lumOff val="1537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AF23F1-A06E-4423-B148-E0A4EBF7C013}">
      <dsp:nvSpPr>
        <dsp:cNvPr id="0" name=""/>
        <dsp:cNvSpPr/>
      </dsp:nvSpPr>
      <dsp:spPr>
        <a:xfrm>
          <a:off x="1452368" y="39979"/>
          <a:ext cx="5115221" cy="5115221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-8344225"/>
            <a:satOff val="-39030"/>
            <a:lumOff val="1921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62806-1435-451F-A1A0-33F32AB28C79}" type="datetimeFigureOut">
              <a:rPr lang="da-DK" smtClean="0"/>
              <a:t>21-04-2022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3C5F-1057-4D02-8278-9373A925256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4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VELKOMST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425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20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VELKOMST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39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VELKOMST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23C5F-1057-4D02-8278-9373A925256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25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Åbningsdias - centrer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7"/>
          <p:cNvSpPr/>
          <p:nvPr userDrawn="1"/>
        </p:nvSpPr>
        <p:spPr>
          <a:xfrm>
            <a:off x="0" y="4410945"/>
            <a:ext cx="12192000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" name="Shape 8"/>
          <p:cNvSpPr/>
          <p:nvPr userDrawn="1"/>
        </p:nvSpPr>
        <p:spPr>
          <a:xfrm flipV="1">
            <a:off x="-574" y="2396853"/>
            <a:ext cx="1219257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7" name="ÆS_logo_POS_CMYK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99" y="3005188"/>
            <a:ext cx="4991916" cy="8516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 2"/>
          <p:cNvSpPr/>
          <p:nvPr userDrawn="1"/>
        </p:nvSpPr>
        <p:spPr>
          <a:xfrm>
            <a:off x="0" y="0"/>
            <a:ext cx="12192000" cy="2442572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4410945"/>
            <a:ext cx="12192000" cy="2442572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8063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1988840"/>
            <a:ext cx="5322093" cy="42170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39827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480288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5" hasCustomPrompt="1"/>
          </p:nvPr>
        </p:nvSpPr>
        <p:spPr>
          <a:xfrm>
            <a:off x="6040968" y="327026"/>
            <a:ext cx="5719233" cy="591026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2" y="329514"/>
            <a:ext cx="5442456" cy="1321486"/>
          </a:xfrm>
        </p:spPr>
        <p:txBody>
          <a:bodyPr/>
          <a:lstStyle>
            <a:lvl1pPr algn="l">
              <a:spcBef>
                <a:spcPts val="0"/>
              </a:spcBef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8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9033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9613" y="5784273"/>
            <a:ext cx="11223112" cy="407870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503767" y="349251"/>
            <a:ext cx="11228917" cy="421120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1" y="4647515"/>
            <a:ext cx="11215711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Shape 2"/>
          <p:cNvSpPr/>
          <p:nvPr userDrawn="1"/>
        </p:nvSpPr>
        <p:spPr>
          <a:xfrm>
            <a:off x="476250" y="5692993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8" name="Shape 3"/>
          <p:cNvSpPr/>
          <p:nvPr userDrawn="1"/>
        </p:nvSpPr>
        <p:spPr>
          <a:xfrm>
            <a:off x="476250" y="4647135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9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26309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19070"/>
            <a:ext cx="11229673" cy="97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9815128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71683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492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&amp; undertitel i bånd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30586" y="2212910"/>
            <a:ext cx="11183692" cy="261610"/>
          </a:xfrm>
        </p:spPr>
        <p:txBody>
          <a:bodyPr vert="horz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9" name="Shape 9"/>
          <p:cNvSpPr/>
          <p:nvPr/>
        </p:nvSpPr>
        <p:spPr>
          <a:xfrm rot="16200000">
            <a:off x="6917128" y="3441526"/>
            <a:ext cx="11550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476250" y="2560596"/>
            <a:ext cx="6750844" cy="171122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Klik for at tilføje 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xfrm>
            <a:off x="7762875" y="2592549"/>
            <a:ext cx="3976688" cy="16966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39"/>
              </a:lnSpc>
              <a:spcBef>
                <a:spcPts val="0"/>
              </a:spcBef>
              <a:buSzTx/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160729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0" indent="321457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0" indent="482186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Klik for at tilføje tekst</a:t>
            </a:r>
          </a:p>
        </p:txBody>
      </p:sp>
      <p:sp>
        <p:nvSpPr>
          <p:cNvPr id="12" name="Shape 7"/>
          <p:cNvSpPr/>
          <p:nvPr/>
        </p:nvSpPr>
        <p:spPr>
          <a:xfrm>
            <a:off x="476251" y="4315973"/>
            <a:ext cx="1124948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7" name="Shape 8"/>
          <p:cNvSpPr/>
          <p:nvPr/>
        </p:nvSpPr>
        <p:spPr>
          <a:xfrm>
            <a:off x="476252" y="2556825"/>
            <a:ext cx="112500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14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72358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25933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1016000" y="1516530"/>
            <a:ext cx="10707843" cy="4706471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a-DK" dirty="0"/>
              <a:t>Klik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608670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 hasCustomPrompt="1"/>
          </p:nvPr>
        </p:nvSpPr>
        <p:spPr>
          <a:xfrm>
            <a:off x="1016001" y="1875119"/>
            <a:ext cx="10708217" cy="4340411"/>
          </a:xfrm>
        </p:spPr>
        <p:txBody>
          <a:bodyPr vert="horz"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2974543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>
            <a:normAutofit/>
          </a:bodyPr>
          <a:lstStyle>
            <a:lvl1pPr marL="0" marR="0" indent="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None/>
              <a:tabLst/>
              <a:defRPr lang="da-DK" sz="1800" b="0" i="0">
                <a:solidFill>
                  <a:srgbClr val="000000"/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spcBef>
                <a:spcPts val="1266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marL="241200" marR="0" lvl="0" indent="-24120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lang="da-DK" sz="2400" dirty="0"/>
              <a:t>Klik for at tilføje tekst</a:t>
            </a:r>
            <a:endParaRPr lang="da-DK" sz="22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>
            <a:normAutofit/>
          </a:bodyPr>
          <a:lstStyle>
            <a:lvl1pPr marL="24120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41200" indent="-241200">
              <a:lnSpc>
                <a:spcPct val="100000"/>
              </a:lnSpc>
              <a:spcBef>
                <a:spcPts val="10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3600" indent="-24046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0460"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34619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6128493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2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>
            <a:normAutofit/>
          </a:bodyPr>
          <a:lstStyle>
            <a:lvl1pPr marL="2412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 anchor="ctr">
            <a:normAutofit/>
          </a:bodyPr>
          <a:lstStyle>
            <a:lvl1pPr marL="24046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920" indent="-241200" algn="l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257" indent="0" algn="l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1381" indent="-24120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1200" algn="l">
              <a:spcBef>
                <a:spcPts val="1000"/>
              </a:spcBef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67341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ndholdselement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76251" y="3429000"/>
            <a:ext cx="53216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476251" y="1949623"/>
            <a:ext cx="5322093" cy="14278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4200"/>
            </a:lvl1pPr>
          </a:lstStyle>
          <a:p>
            <a:pPr lvl="0"/>
            <a:r>
              <a:rPr lang="da-DK" sz="4000" dirty="0"/>
              <a:t>Klik for at tilføje 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3536156"/>
            <a:ext cx="5322093" cy="2669688"/>
          </a:xfrm>
          <a:prstGeom prst="rect">
            <a:avLst/>
          </a:prstGeom>
        </p:spPr>
        <p:txBody>
          <a:bodyPr anchor="t"/>
          <a:lstStyle>
            <a:lvl1pPr marL="241200" indent="-241200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1"/>
                </a:solidFill>
              </a:defRPr>
            </a:lvl1pPr>
            <a:lvl2pPr marL="480920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721381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Andet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861" y="1646702"/>
            <a:ext cx="5289936" cy="200055"/>
          </a:xfrm>
        </p:spPr>
        <p:txBody>
          <a:bodyPr vert="horz"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90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6096001" y="333375"/>
            <a:ext cx="5617633" cy="58816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17305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</p:spTree>
    <p:extLst>
      <p:ext uri="{BB962C8B-B14F-4D97-AF65-F5344CB8AC3E}">
        <p14:creationId xmlns:p14="http://schemas.microsoft.com/office/powerpoint/2010/main" val="6839339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27117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76250" y="1305719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" name="Shape 3"/>
          <p:cNvSpPr/>
          <p:nvPr/>
        </p:nvSpPr>
        <p:spPr>
          <a:xfrm>
            <a:off x="476250" y="225226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84211" y="233406"/>
            <a:ext cx="11239500" cy="96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Titeltekst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32573" y="1493490"/>
            <a:ext cx="10683177" cy="471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fem</a:t>
            </a:r>
          </a:p>
        </p:txBody>
      </p:sp>
      <p:pic>
        <p:nvPicPr>
          <p:cNvPr id="7" name="ÆS_logo_POS_CMYK.pdf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48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ctr" defTabSz="410751" eaLnBrk="1" hangingPunct="1">
        <a:lnSpc>
          <a:spcPct val="100000"/>
        </a:lnSpc>
        <a:spcBef>
          <a:spcPts val="1125"/>
        </a:spcBef>
        <a:defRPr sz="4000" baseline="0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indent="1607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2pPr>
      <a:lvl3pPr indent="321457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3pPr>
      <a:lvl4pPr indent="482186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4pPr>
      <a:lvl5pPr indent="642915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5pPr>
      <a:lvl6pPr indent="803643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6pPr>
      <a:lvl7pPr indent="964372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7pPr>
      <a:lvl8pPr indent="1125101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8pPr>
      <a:lvl9pPr indent="12858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9pPr>
    </p:titleStyle>
    <p:bodyStyle>
      <a:lvl1pPr marL="240460" indent="-240460" algn="l" defTabSz="410751" eaLnBrk="1" hangingPunct="1">
        <a:lnSpc>
          <a:spcPct val="100000"/>
        </a:lnSpc>
        <a:spcBef>
          <a:spcPts val="1000"/>
        </a:spcBef>
        <a:buSzPct val="75000"/>
        <a:buFont typeface="Arial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1pPr>
      <a:lvl2pPr marL="480920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2pPr>
      <a:lvl3pPr marL="721381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3pPr>
      <a:lvl4pPr marL="96184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4pPr>
      <a:lvl5pPr marL="120230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5pPr>
      <a:lvl6pPr marL="194561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6pPr>
      <a:lvl7pPr marL="2275997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7pPr>
      <a:lvl8pPr marL="2606383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8pPr>
      <a:lvl9pPr marL="293677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1607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321457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482186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642915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803643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964372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125101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2858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3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pos="480">
          <p15:clr>
            <a:srgbClr val="F26B43"/>
          </p15:clr>
        </p15:guide>
        <p15:guide id="5" pos="5534">
          <p15:clr>
            <a:srgbClr val="F26B43"/>
          </p15:clr>
        </p15:guide>
        <p15:guide id="6" orient="horz" pos="3915">
          <p15:clr>
            <a:srgbClr val="F26B43"/>
          </p15:clr>
        </p15:guide>
        <p15:guide id="7" orient="horz" pos="210">
          <p15:clr>
            <a:srgbClr val="F26B43"/>
          </p15:clr>
        </p15:guide>
        <p15:guide id="8" orient="horz" pos="1185">
          <p15:clr>
            <a:srgbClr val="F26B43"/>
          </p15:clr>
        </p15:guide>
        <p15:guide id="9" orient="horz" pos="1040">
          <p15:clr>
            <a:srgbClr val="F26B43"/>
          </p15:clr>
        </p15:guide>
        <p15:guide id="10" pos="226">
          <p15:clr>
            <a:srgbClr val="F26B43"/>
          </p15:clr>
        </p15:guide>
        <p15:guide id="11" orient="horz" pos="935">
          <p15:clr>
            <a:srgbClr val="F26B43"/>
          </p15:clr>
        </p15:guide>
        <p15:guide id="1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4371" y="-305074"/>
            <a:ext cx="11239500" cy="305074"/>
          </a:xfrm>
        </p:spPr>
        <p:txBody>
          <a:bodyPr/>
          <a:lstStyle/>
          <a:p>
            <a:pPr rtl="0" eaLnBrk="1" latinLnBrk="0" hangingPunct="1"/>
            <a:r>
              <a:rPr lang="da-DK" sz="1200" kern="120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--PROGRAM--</a:t>
            </a:r>
            <a:endParaRPr lang="da-D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287263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4371" y="-305074"/>
            <a:ext cx="11239500" cy="305074"/>
          </a:xfrm>
        </p:spPr>
        <p:txBody>
          <a:bodyPr/>
          <a:lstStyle/>
          <a:p>
            <a:pPr rtl="0" eaLnBrk="1" latinLnBrk="0" hangingPunct="1"/>
            <a:r>
              <a:rPr lang="da-DK" sz="1200" kern="120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--PROGRAM--</a:t>
            </a:r>
            <a:endParaRPr lang="da-D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7451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D10 </a:t>
            </a:r>
            <a:r>
              <a:rPr lang="da-DK" dirty="0" err="1"/>
              <a:t>Snorresgade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Mere it hjælp for flere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222" y="2673532"/>
            <a:ext cx="2002163" cy="158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483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IT-tilbud i Ældre Sagen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824D1C-5B86-4420-B6F9-CFF4153DE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072654"/>
              </p:ext>
            </p:extLst>
          </p:nvPr>
        </p:nvGraphicFramePr>
        <p:xfrm>
          <a:off x="1954179" y="11865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255F5155-83CC-4B9C-AA98-ED4A5312C6FA}"/>
              </a:ext>
            </a:extLst>
          </p:cNvPr>
          <p:cNvSpPr/>
          <p:nvPr/>
        </p:nvSpPr>
        <p:spPr>
          <a:xfrm>
            <a:off x="6599025" y="586286"/>
            <a:ext cx="3830973" cy="3830973"/>
          </a:xfrm>
          <a:custGeom>
            <a:avLst/>
            <a:gdLst>
              <a:gd name="connsiteX0" fmla="*/ 2275840 w 4551680"/>
              <a:gd name="connsiteY0" fmla="*/ 0 h 4551680"/>
              <a:gd name="connsiteX1" fmla="*/ 4246775 w 4551680"/>
              <a:gd name="connsiteY1" fmla="*/ 113792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088919" y="0"/>
                  <a:pt x="3840236" y="433773"/>
                  <a:pt x="4246775" y="113792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1994" tIns="599203" rIns="993140" bIns="306686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kern="1200" dirty="0"/>
              <a:t>It-café på gaden</a:t>
            </a:r>
          </a:p>
        </p:txBody>
      </p:sp>
      <p:sp>
        <p:nvSpPr>
          <p:cNvPr id="7" name="Kombinationstegning: figur 6">
            <a:extLst>
              <a:ext uri="{FF2B5EF4-FFF2-40B4-BE49-F238E27FC236}">
                <a16:creationId xmlns:a16="http://schemas.microsoft.com/office/drawing/2014/main" id="{7F35C107-D8C9-463A-9417-31E06C95D68F}"/>
              </a:ext>
            </a:extLst>
          </p:cNvPr>
          <p:cNvSpPr/>
          <p:nvPr/>
        </p:nvSpPr>
        <p:spPr>
          <a:xfrm>
            <a:off x="8361027" y="586286"/>
            <a:ext cx="3909995" cy="3830973"/>
          </a:xfrm>
          <a:custGeom>
            <a:avLst/>
            <a:gdLst>
              <a:gd name="connsiteX0" fmla="*/ 2275840 w 4551680"/>
              <a:gd name="connsiteY0" fmla="*/ 0 h 4551680"/>
              <a:gd name="connsiteX1" fmla="*/ 4246775 w 4551680"/>
              <a:gd name="connsiteY1" fmla="*/ 113792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088919" y="0"/>
                  <a:pt x="3840236" y="433773"/>
                  <a:pt x="4246775" y="113792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1994" tIns="599203" rIns="993140" bIns="306686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kern="1200" dirty="0"/>
              <a:t>It-café i </a:t>
            </a:r>
            <a:r>
              <a:rPr lang="da-DK" sz="1200" kern="1200" dirty="0" err="1"/>
              <a:t>ældre-boliger</a:t>
            </a:r>
            <a:endParaRPr lang="da-DK" sz="1200" kern="1200" dirty="0"/>
          </a:p>
        </p:txBody>
      </p: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86D9D096-8290-4694-9DB3-57C2270CC704}"/>
              </a:ext>
            </a:extLst>
          </p:cNvPr>
          <p:cNvSpPr/>
          <p:nvPr/>
        </p:nvSpPr>
        <p:spPr>
          <a:xfrm>
            <a:off x="6500330" y="3308960"/>
            <a:ext cx="3909996" cy="3909996"/>
          </a:xfrm>
          <a:custGeom>
            <a:avLst/>
            <a:gdLst>
              <a:gd name="connsiteX0" fmla="*/ 4246775 w 4551680"/>
              <a:gd name="connsiteY0" fmla="*/ 341376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246775 w 4551680"/>
              <a:gd name="connsiteY3" fmla="*/ 341376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246775" y="3413760"/>
                </a:moveTo>
                <a:cubicBezTo>
                  <a:pt x="3840235" y="4117907"/>
                  <a:pt x="3088919" y="4551680"/>
                  <a:pt x="2275840" y="4551680"/>
                </a:cubicBezTo>
                <a:lnTo>
                  <a:pt x="2275840" y="2275840"/>
                </a:lnTo>
                <a:lnTo>
                  <a:pt x="4246775" y="341376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3337690"/>
              <a:satOff val="-15612"/>
              <a:lumOff val="7687"/>
              <a:alphaOff val="0"/>
            </a:schemeClr>
          </a:fillRef>
          <a:effectRef idx="2">
            <a:schemeClr val="accent2">
              <a:hueOff val="-3337690"/>
              <a:satOff val="-15612"/>
              <a:lumOff val="768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1994" tIns="3093957" rIns="993140" bIns="57211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200" dirty="0"/>
              <a:t>It-hotline</a:t>
            </a:r>
            <a:endParaRPr lang="da-DK" sz="1200" kern="1200" dirty="0"/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2A3AC682-D3DF-47D4-9FAF-E8C26ABEA26F}"/>
              </a:ext>
            </a:extLst>
          </p:cNvPr>
          <p:cNvSpPr/>
          <p:nvPr/>
        </p:nvSpPr>
        <p:spPr>
          <a:xfrm>
            <a:off x="1257599" y="1840434"/>
            <a:ext cx="4057541" cy="4057541"/>
          </a:xfrm>
          <a:custGeom>
            <a:avLst/>
            <a:gdLst>
              <a:gd name="connsiteX0" fmla="*/ 304905 w 4551680"/>
              <a:gd name="connsiteY0" fmla="*/ 3413760 h 4551680"/>
              <a:gd name="connsiteX1" fmla="*/ 304905 w 4551680"/>
              <a:gd name="connsiteY1" fmla="*/ 1137920 h 4551680"/>
              <a:gd name="connsiteX2" fmla="*/ 2275840 w 4551680"/>
              <a:gd name="connsiteY2" fmla="*/ 2275840 h 4551680"/>
              <a:gd name="connsiteX3" fmla="*/ 304905 w 4551680"/>
              <a:gd name="connsiteY3" fmla="*/ 341376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304905" y="3413760"/>
                </a:moveTo>
                <a:cubicBezTo>
                  <a:pt x="-101635" y="2709613"/>
                  <a:pt x="-101635" y="1842067"/>
                  <a:pt x="304905" y="1137920"/>
                </a:cubicBezTo>
                <a:lnTo>
                  <a:pt x="2275840" y="2275840"/>
                </a:lnTo>
                <a:lnTo>
                  <a:pt x="304905" y="341376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6675380"/>
              <a:satOff val="-31224"/>
              <a:lumOff val="15374"/>
              <a:alphaOff val="0"/>
            </a:schemeClr>
          </a:fillRef>
          <a:effectRef idx="2">
            <a:schemeClr val="accent2">
              <a:hueOff val="-6675380"/>
              <a:satOff val="-31224"/>
              <a:lumOff val="1537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527" tIns="1860127" rIns="3106420" bIns="183303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400" kern="1200" dirty="0"/>
              <a:t>MitID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400" dirty="0"/>
              <a:t>&gt;250 i en afd.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400" kern="1200" dirty="0"/>
              <a:t>Max 240 på en gang</a:t>
            </a:r>
          </a:p>
        </p:txBody>
      </p:sp>
      <p:sp>
        <p:nvSpPr>
          <p:cNvPr id="18" name="Kombinationstegning: figur 17">
            <a:extLst>
              <a:ext uri="{FF2B5EF4-FFF2-40B4-BE49-F238E27FC236}">
                <a16:creationId xmlns:a16="http://schemas.microsoft.com/office/drawing/2014/main" id="{530B0194-057B-448E-A184-1F09977A5DAE}"/>
              </a:ext>
            </a:extLst>
          </p:cNvPr>
          <p:cNvSpPr/>
          <p:nvPr/>
        </p:nvSpPr>
        <p:spPr>
          <a:xfrm>
            <a:off x="1506461" y="383761"/>
            <a:ext cx="4236021" cy="4236021"/>
          </a:xfrm>
          <a:custGeom>
            <a:avLst/>
            <a:gdLst>
              <a:gd name="connsiteX0" fmla="*/ 304905 w 4551680"/>
              <a:gd name="connsiteY0" fmla="*/ 113792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304905 w 4551680"/>
              <a:gd name="connsiteY3" fmla="*/ 113792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304905" y="1137920"/>
                </a:moveTo>
                <a:cubicBezTo>
                  <a:pt x="711445" y="433773"/>
                  <a:pt x="1462761" y="0"/>
                  <a:pt x="2275840" y="0"/>
                </a:cubicBezTo>
                <a:lnTo>
                  <a:pt x="2275840" y="2275840"/>
                </a:lnTo>
                <a:lnTo>
                  <a:pt x="304905" y="113792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344225"/>
              <a:satOff val="-39030"/>
              <a:lumOff val="19217"/>
              <a:alphaOff val="0"/>
            </a:schemeClr>
          </a:fillRef>
          <a:effectRef idx="2">
            <a:schemeClr val="accent2">
              <a:hueOff val="-8344225"/>
              <a:satOff val="-39030"/>
              <a:lumOff val="192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3140" tIns="599203" rIns="2401994" bIns="306686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400" kern="1200" dirty="0" err="1"/>
              <a:t>Billed</a:t>
            </a:r>
            <a:r>
              <a:rPr lang="da-DK" sz="1400" kern="1200" dirty="0"/>
              <a:t> og </a:t>
            </a:r>
            <a:r>
              <a:rPr lang="da-DK" sz="1400" dirty="0"/>
              <a:t>Video Værksted</a:t>
            </a:r>
            <a:endParaRPr lang="da-DK" sz="1400" kern="1200" dirty="0"/>
          </a:p>
        </p:txBody>
      </p:sp>
      <p:sp>
        <p:nvSpPr>
          <p:cNvPr id="19" name="Kombinationstegning: figur 18">
            <a:extLst>
              <a:ext uri="{FF2B5EF4-FFF2-40B4-BE49-F238E27FC236}">
                <a16:creationId xmlns:a16="http://schemas.microsoft.com/office/drawing/2014/main" id="{46500657-3F34-42AD-8106-A172BC11F2CA}"/>
              </a:ext>
            </a:extLst>
          </p:cNvPr>
          <p:cNvSpPr/>
          <p:nvPr/>
        </p:nvSpPr>
        <p:spPr>
          <a:xfrm>
            <a:off x="6587630" y="1751193"/>
            <a:ext cx="4236021" cy="4236021"/>
          </a:xfrm>
          <a:custGeom>
            <a:avLst/>
            <a:gdLst>
              <a:gd name="connsiteX0" fmla="*/ 4246775 w 4551680"/>
              <a:gd name="connsiteY0" fmla="*/ 1137920 h 4551680"/>
              <a:gd name="connsiteX1" fmla="*/ 4246775 w 4551680"/>
              <a:gd name="connsiteY1" fmla="*/ 3413760 h 4551680"/>
              <a:gd name="connsiteX2" fmla="*/ 2275840 w 4551680"/>
              <a:gd name="connsiteY2" fmla="*/ 2275840 h 4551680"/>
              <a:gd name="connsiteX3" fmla="*/ 4246775 w 4551680"/>
              <a:gd name="connsiteY3" fmla="*/ 113792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246775" y="1137920"/>
                </a:moveTo>
                <a:cubicBezTo>
                  <a:pt x="4653315" y="1842067"/>
                  <a:pt x="4653315" y="2709613"/>
                  <a:pt x="4246775" y="3413760"/>
                </a:cubicBezTo>
                <a:lnTo>
                  <a:pt x="2275840" y="2275840"/>
                </a:lnTo>
                <a:lnTo>
                  <a:pt x="4246775" y="113792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68845"/>
              <a:satOff val="-7806"/>
              <a:lumOff val="3843"/>
              <a:alphaOff val="0"/>
            </a:schemeClr>
          </a:fillRef>
          <a:effectRef idx="2">
            <a:schemeClr val="accent2">
              <a:hueOff val="-1668845"/>
              <a:satOff val="-7806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6420" tIns="1860127" rIns="234527" bIns="1833033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1400" kern="1200" dirty="0"/>
              <a:t>It-besøgsven</a:t>
            </a:r>
          </a:p>
        </p:txBody>
      </p:sp>
    </p:spTree>
    <p:extLst>
      <p:ext uri="{BB962C8B-B14F-4D97-AF65-F5344CB8AC3E}">
        <p14:creationId xmlns:p14="http://schemas.microsoft.com/office/powerpoint/2010/main" val="9264784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4371" y="-305074"/>
            <a:ext cx="11239500" cy="305074"/>
          </a:xfrm>
        </p:spPr>
        <p:txBody>
          <a:bodyPr/>
          <a:lstStyle/>
          <a:p>
            <a:pPr rtl="0" eaLnBrk="1" latinLnBrk="0" hangingPunct="1"/>
            <a:r>
              <a:rPr lang="da-DK" sz="1200" kern="1200" dirty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--PROGRAM--</a:t>
            </a:r>
            <a:endParaRPr lang="da-D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50433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7FE350A-817D-4A6D-BF4F-E0CEB75F0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Forskellige it-frivilligroller – kommer </a:t>
            </a:r>
            <a:r>
              <a:rPr lang="da-DK"/>
              <a:t>i frivilligshoppen</a:t>
            </a: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644D0B29-130C-456E-8C21-EF31D607B80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385830" y="1938776"/>
            <a:ext cx="2057659" cy="4340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FBC4DF7-3187-4B35-804D-4751F0FB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3-fløjede rekrutteringsfoldere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D962329-0469-4454-A4E9-865D8C79E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028" y="1937401"/>
            <a:ext cx="2068111" cy="434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AE719A8-EF86-46AC-B497-0C73EFDB8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11" y="1938776"/>
            <a:ext cx="2056296" cy="434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5C4F3962-8C10-4AC1-B71C-1B8AD2E12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046" y="1938776"/>
            <a:ext cx="2082245" cy="434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21478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CE053E9-5B7D-41C1-B3AA-A0C8302CD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Materiale på VEJ</a:t>
            </a:r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9394B317-B7AB-4BE5-8182-40FA371745E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46261" y="1872757"/>
            <a:ext cx="2520000" cy="3576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3AEB360-CF5B-4834-8917-65CB75AD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A4-Hæfte + A3-plakat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081753E-E353-4F8C-BBBE-A3B330745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782" y="1872757"/>
            <a:ext cx="5073674" cy="357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2958F999-18D0-4464-A4A7-0C9CC8581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993" y="1511237"/>
            <a:ext cx="1080000" cy="105230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4DEF81D-90CF-4E5C-A510-93DA9DFA9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993" y="2811411"/>
            <a:ext cx="1080000" cy="1080000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4D04ED31-A41D-423E-B7DF-BEE4439C2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993" y="3740434"/>
            <a:ext cx="1080000" cy="109714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5CA3334-68E6-4928-9803-A75D22588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993" y="4375403"/>
            <a:ext cx="1080000" cy="1074255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6E72BC37-A4F3-43A6-ACBE-89D3A89AD5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7993" y="2326143"/>
            <a:ext cx="1080000" cy="11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597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Versioneres til lokalafdelingerne på bestilling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Udstillingsmateriale –plakater til A-skilte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B293020A-EE06-46B4-A444-5E6448467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9" y="2354144"/>
            <a:ext cx="2520000" cy="2570893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929DB98D-CA09-41D8-881D-8DC297009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01" y="2354143"/>
            <a:ext cx="2520000" cy="2570893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CF13A3E-7633-4348-8DBF-E971F2FF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7" y="2354141"/>
            <a:ext cx="2520000" cy="2570893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F4B70E7D-2D7A-4887-AD9C-70912D006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34" y="2354142"/>
            <a:ext cx="2520000" cy="25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741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Versioneres til lokalafdelingerne</a:t>
            </a:r>
          </a:p>
        </p:txBody>
      </p:sp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8D05F8FA-08DF-4428-BC6D-77E2144891B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9" y="2061238"/>
            <a:ext cx="3731472" cy="4340225"/>
          </a:xfr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Udstillingsmateriale – roll-ups og </a:t>
            </a:r>
            <a:r>
              <a:rPr lang="da-DK" dirty="0" err="1"/>
              <a:t>beachflag</a:t>
            </a:r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8CEC58D-7D5B-411D-958E-9F9F433B4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6" y="1872757"/>
            <a:ext cx="1234286" cy="432000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9DA61A55-19C9-4A62-9DF6-D9F77C847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65" y="1872757"/>
            <a:ext cx="1234286" cy="4320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4DFAF3D-B201-4305-9351-140F2CA1F21E}"/>
              </a:ext>
            </a:extLst>
          </p:cNvPr>
          <p:cNvSpPr txBox="1"/>
          <p:nvPr/>
        </p:nvSpPr>
        <p:spPr>
          <a:xfrm>
            <a:off x="9395674" y="1940981"/>
            <a:ext cx="2462786" cy="4719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Fås i 3 størrelser</a:t>
            </a:r>
          </a:p>
        </p:txBody>
      </p:sp>
    </p:spTree>
    <p:extLst>
      <p:ext uri="{BB962C8B-B14F-4D97-AF65-F5344CB8AC3E}">
        <p14:creationId xmlns:p14="http://schemas.microsoft.com/office/powerpoint/2010/main" val="35994990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A61EDB-16CE-4884-99C9-161DEB794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Versioneres til lokalafdelingerne på bestilling – tryk á 200 </a:t>
            </a:r>
            <a:r>
              <a:rPr lang="da-DK" dirty="0" err="1"/>
              <a:t>stk</a:t>
            </a: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2348BD9-4390-453A-BA81-123459AC917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 rot="20772118">
            <a:off x="1035762" y="2592291"/>
            <a:ext cx="3600000" cy="2527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2F995B4-61DC-46B0-8CF7-56F36A07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Ambassadør-postkort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C0BC2CF-8EB5-46E2-9EF1-82E535963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43" y="2900798"/>
            <a:ext cx="3600000" cy="2538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01557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_Ældre Sagen Powerpoint 11-01_2018">
  <a:themeElements>
    <a:clrScheme name="Ældresagen2016">
      <a:dk1>
        <a:srgbClr val="000000"/>
      </a:dk1>
      <a:lt1>
        <a:srgbClr val="FFFFFF"/>
      </a:lt1>
      <a:dk2>
        <a:srgbClr val="A91D1E"/>
      </a:dk2>
      <a:lt2>
        <a:srgbClr val="908979"/>
      </a:lt2>
      <a:accent1>
        <a:srgbClr val="C15F9C"/>
      </a:accent1>
      <a:accent2>
        <a:srgbClr val="9D1E65"/>
      </a:accent2>
      <a:accent3>
        <a:srgbClr val="6EA7AF"/>
      </a:accent3>
      <a:accent4>
        <a:srgbClr val="15494F"/>
      </a:accent4>
      <a:accent5>
        <a:srgbClr val="7281A4"/>
      </a:accent5>
      <a:accent6>
        <a:srgbClr val="111535"/>
      </a:accent6>
      <a:hlink>
        <a:srgbClr val="314C83"/>
      </a:hlink>
      <a:folHlink>
        <a:srgbClr val="5E22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solidFill>
            <a:schemeClr val="accent1">
              <a:lumMod val="50000"/>
            </a:schemeClr>
          </a:solidFill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 dirty="0" err="1" smtClean="0">
            <a:solidFill>
              <a:srgbClr val="FFFFFF"/>
            </a:solidFill>
            <a:uFillTx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 err="1" smtClean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Ældre Sagen 2016-16_9.potx" id="{FA62C7F8-41E3-4CF3-B1AF-0560228E0AF8}" vid="{84D6CD33-1C15-46A3-8315-F2B29DD7BD6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a_Ældre Sagen Powerpoint 11-01_2018</Template>
  <TotalTime>42853</TotalTime>
  <Words>109</Words>
  <Application>Microsoft Office PowerPoint</Application>
  <PresentationFormat>Widescreen</PresentationFormat>
  <Paragraphs>38</Paragraphs>
  <Slides>10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Helvetica</vt:lpstr>
      <vt:lpstr>Palatino</vt:lpstr>
      <vt:lpstr>a_Ældre Sagen Powerpoint 11-01_2018</vt:lpstr>
      <vt:lpstr>--PROGRAM--</vt:lpstr>
      <vt:lpstr>Mere it hjælp for flere</vt:lpstr>
      <vt:lpstr>IT-tilbud i Ældre Sagen</vt:lpstr>
      <vt:lpstr>--PROGRAM--</vt:lpstr>
      <vt:lpstr>Generelle 3-fløjede rekrutteringsfoldere</vt:lpstr>
      <vt:lpstr>A4-Hæfte + A3-plakat</vt:lpstr>
      <vt:lpstr>Udstillingsmateriale –plakater til A-skilte</vt:lpstr>
      <vt:lpstr>Udstillingsmateriale – roll-ups og beachflag</vt:lpstr>
      <vt:lpstr>Ambassadør-postkort</vt:lpstr>
      <vt:lpstr>--PROGRAM--</vt:lpstr>
    </vt:vector>
  </TitlesOfParts>
  <Company>Ældre Sagen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Jacob Riis</dc:creator>
  <cp:lastModifiedBy>lis.elholm12@gmail.com</cp:lastModifiedBy>
  <cp:revision>592</cp:revision>
  <dcterms:created xsi:type="dcterms:W3CDTF">2018-05-30T10:36:04Z</dcterms:created>
  <dcterms:modified xsi:type="dcterms:W3CDTF">2022-04-21T17:42:16Z</dcterms:modified>
</cp:coreProperties>
</file>